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8" r:id="rId2"/>
    <p:sldId id="652" r:id="rId3"/>
    <p:sldId id="650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0000"/>
    <a:srgbClr val="660033"/>
    <a:srgbClr val="FF0066"/>
    <a:srgbClr val="000000"/>
    <a:srgbClr val="FFFF00"/>
    <a:srgbClr val="FFFF99"/>
    <a:srgbClr val="CCECFF"/>
    <a:srgbClr val="00330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2023/4/9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47422882-FF93-7C88-3820-707EAA92C894}"/>
              </a:ext>
            </a:extLst>
          </p:cNvPr>
          <p:cNvGrpSpPr/>
          <p:nvPr/>
        </p:nvGrpSpPr>
        <p:grpSpPr>
          <a:xfrm>
            <a:off x="2334691" y="884897"/>
            <a:ext cx="1439862" cy="1439862"/>
            <a:chOff x="4233863" y="4792663"/>
            <a:chExt cx="1439862" cy="1439862"/>
          </a:xfrm>
        </p:grpSpPr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F3808EE3-FCD7-A637-EFB0-11348E7E796A}"/>
                </a:ext>
              </a:extLst>
            </p:cNvPr>
            <p:cNvGrpSpPr/>
            <p:nvPr/>
          </p:nvGrpSpPr>
          <p:grpSpPr>
            <a:xfrm>
              <a:off x="4233863" y="4886325"/>
              <a:ext cx="1439862" cy="1252538"/>
              <a:chOff x="1105633" y="4754969"/>
              <a:chExt cx="527904" cy="1258487"/>
            </a:xfrm>
          </p:grpSpPr>
          <p:sp>
            <p:nvSpPr>
              <p:cNvPr id="302" name="正方形/長方形 301">
                <a:extLst>
                  <a:ext uri="{FF2B5EF4-FFF2-40B4-BE49-F238E27FC236}">
                    <a16:creationId xmlns:a16="http://schemas.microsoft.com/office/drawing/2014/main" id="{C9B79FBF-F92F-551B-85C4-333734F2FA18}"/>
                  </a:ext>
                </a:extLst>
              </p:cNvPr>
              <p:cNvSpPr/>
              <p:nvPr/>
            </p:nvSpPr>
            <p:spPr>
              <a:xfrm rot="5400000">
                <a:off x="1317446" y="4543156"/>
                <a:ext cx="104278" cy="527904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正方形/長方形 302">
                <a:extLst>
                  <a:ext uri="{FF2B5EF4-FFF2-40B4-BE49-F238E27FC236}">
                    <a16:creationId xmlns:a16="http://schemas.microsoft.com/office/drawing/2014/main" id="{CA969355-97E5-8B2E-4476-036BDFA8E595}"/>
                  </a:ext>
                </a:extLst>
              </p:cNvPr>
              <p:cNvSpPr/>
              <p:nvPr/>
            </p:nvSpPr>
            <p:spPr>
              <a:xfrm rot="5400000">
                <a:off x="1317446" y="5119509"/>
                <a:ext cx="104278" cy="527904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正方形/長方形 303">
                <a:extLst>
                  <a:ext uri="{FF2B5EF4-FFF2-40B4-BE49-F238E27FC236}">
                    <a16:creationId xmlns:a16="http://schemas.microsoft.com/office/drawing/2014/main" id="{1E4766AF-E9E0-3756-C139-05AC0496AA49}"/>
                  </a:ext>
                </a:extLst>
              </p:cNvPr>
              <p:cNvSpPr/>
              <p:nvPr/>
            </p:nvSpPr>
            <p:spPr>
              <a:xfrm rot="5400000">
                <a:off x="1317446" y="5697365"/>
                <a:ext cx="104278" cy="527904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FA2BA0FA-ED6D-F1CD-5E40-2B1B0DD4FAE2}"/>
                </a:ext>
              </a:extLst>
            </p:cNvPr>
            <p:cNvGrpSpPr/>
            <p:nvPr/>
          </p:nvGrpSpPr>
          <p:grpSpPr>
            <a:xfrm rot="5400000">
              <a:off x="4233863" y="4886325"/>
              <a:ext cx="1439862" cy="1252538"/>
              <a:chOff x="1105633" y="4754969"/>
              <a:chExt cx="527904" cy="1258487"/>
            </a:xfrm>
          </p:grpSpPr>
          <p:sp>
            <p:nvSpPr>
              <p:cNvPr id="306" name="正方形/長方形 305">
                <a:extLst>
                  <a:ext uri="{FF2B5EF4-FFF2-40B4-BE49-F238E27FC236}">
                    <a16:creationId xmlns:a16="http://schemas.microsoft.com/office/drawing/2014/main" id="{A52B5E95-4832-949E-BCB0-FD5FC82AFCA7}"/>
                  </a:ext>
                </a:extLst>
              </p:cNvPr>
              <p:cNvSpPr/>
              <p:nvPr/>
            </p:nvSpPr>
            <p:spPr>
              <a:xfrm rot="5400000">
                <a:off x="1317446" y="4543156"/>
                <a:ext cx="104278" cy="527904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正方形/長方形 306">
                <a:extLst>
                  <a:ext uri="{FF2B5EF4-FFF2-40B4-BE49-F238E27FC236}">
                    <a16:creationId xmlns:a16="http://schemas.microsoft.com/office/drawing/2014/main" id="{63EE6942-6B37-FF6F-2C8B-958F38CFDC06}"/>
                  </a:ext>
                </a:extLst>
              </p:cNvPr>
              <p:cNvSpPr/>
              <p:nvPr/>
            </p:nvSpPr>
            <p:spPr>
              <a:xfrm rot="5400000">
                <a:off x="1317446" y="5119509"/>
                <a:ext cx="104278" cy="527904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正方形/長方形 307">
                <a:extLst>
                  <a:ext uri="{FF2B5EF4-FFF2-40B4-BE49-F238E27FC236}">
                    <a16:creationId xmlns:a16="http://schemas.microsoft.com/office/drawing/2014/main" id="{0CC46B7C-4AD0-48DD-8ABF-3A8F87AAE4F9}"/>
                  </a:ext>
                </a:extLst>
              </p:cNvPr>
              <p:cNvSpPr/>
              <p:nvPr/>
            </p:nvSpPr>
            <p:spPr>
              <a:xfrm rot="5400000">
                <a:off x="1317446" y="5697365"/>
                <a:ext cx="104278" cy="527904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20" name="グループ化 319">
            <a:extLst>
              <a:ext uri="{FF2B5EF4-FFF2-40B4-BE49-F238E27FC236}">
                <a16:creationId xmlns:a16="http://schemas.microsoft.com/office/drawing/2014/main" id="{820BCD9A-DDB4-438F-5CC0-81268D6A5FA4}"/>
              </a:ext>
            </a:extLst>
          </p:cNvPr>
          <p:cNvGrpSpPr/>
          <p:nvPr/>
        </p:nvGrpSpPr>
        <p:grpSpPr>
          <a:xfrm>
            <a:off x="4231807" y="884897"/>
            <a:ext cx="1439862" cy="1439862"/>
            <a:chOff x="3103563" y="4792663"/>
            <a:chExt cx="1439862" cy="1439862"/>
          </a:xfrm>
        </p:grpSpPr>
        <p:sp>
          <p:nvSpPr>
            <p:cNvPr id="312" name="正方形/長方形 311">
              <a:extLst>
                <a:ext uri="{FF2B5EF4-FFF2-40B4-BE49-F238E27FC236}">
                  <a16:creationId xmlns:a16="http://schemas.microsoft.com/office/drawing/2014/main" id="{E1777374-432E-9943-DCA0-8CAE9F11DF0D}"/>
                </a:ext>
              </a:extLst>
            </p:cNvPr>
            <p:cNvSpPr/>
            <p:nvPr/>
          </p:nvSpPr>
          <p:spPr>
            <a:xfrm rot="5400000">
              <a:off x="3771601" y="4218287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3" name="正方形/長方形 312">
              <a:extLst>
                <a:ext uri="{FF2B5EF4-FFF2-40B4-BE49-F238E27FC236}">
                  <a16:creationId xmlns:a16="http://schemas.microsoft.com/office/drawing/2014/main" id="{E2D5A14F-3672-3D04-303B-7B4B6FBDEEF2}"/>
                </a:ext>
              </a:extLst>
            </p:cNvPr>
            <p:cNvSpPr/>
            <p:nvPr/>
          </p:nvSpPr>
          <p:spPr>
            <a:xfrm rot="5400000">
              <a:off x="3771601" y="4984121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4" name="正方形/長方形 313">
              <a:extLst>
                <a:ext uri="{FF2B5EF4-FFF2-40B4-BE49-F238E27FC236}">
                  <a16:creationId xmlns:a16="http://schemas.microsoft.com/office/drawing/2014/main" id="{D73299E2-B11B-2FF3-2622-4E0A5C612945}"/>
                </a:ext>
              </a:extLst>
            </p:cNvPr>
            <p:cNvSpPr/>
            <p:nvPr/>
          </p:nvSpPr>
          <p:spPr>
            <a:xfrm rot="5400000">
              <a:off x="3771601" y="5367039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5" name="正方形/長方形 314">
              <a:extLst>
                <a:ext uri="{FF2B5EF4-FFF2-40B4-BE49-F238E27FC236}">
                  <a16:creationId xmlns:a16="http://schemas.microsoft.com/office/drawing/2014/main" id="{6BBA0431-EB45-49D1-D8A2-3265BFF3CC57}"/>
                </a:ext>
              </a:extLst>
            </p:cNvPr>
            <p:cNvSpPr/>
            <p:nvPr/>
          </p:nvSpPr>
          <p:spPr>
            <a:xfrm rot="10800000">
              <a:off x="4345978" y="4792663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正方形/長方形 315">
              <a:extLst>
                <a:ext uri="{FF2B5EF4-FFF2-40B4-BE49-F238E27FC236}">
                  <a16:creationId xmlns:a16="http://schemas.microsoft.com/office/drawing/2014/main" id="{9DCD74E0-013B-C8CA-55D5-6DFB785D5015}"/>
                </a:ext>
              </a:extLst>
            </p:cNvPr>
            <p:cNvSpPr/>
            <p:nvPr/>
          </p:nvSpPr>
          <p:spPr>
            <a:xfrm rot="10800000">
              <a:off x="3580143" y="4792663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正方形/長方形 316">
              <a:extLst>
                <a:ext uri="{FF2B5EF4-FFF2-40B4-BE49-F238E27FC236}">
                  <a16:creationId xmlns:a16="http://schemas.microsoft.com/office/drawing/2014/main" id="{FEF50A6A-C0D3-138E-ABBF-5322F5784360}"/>
                </a:ext>
              </a:extLst>
            </p:cNvPr>
            <p:cNvSpPr/>
            <p:nvPr/>
          </p:nvSpPr>
          <p:spPr>
            <a:xfrm rot="10800000">
              <a:off x="3197225" y="4792663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正方形/長方形 317">
              <a:extLst>
                <a:ext uri="{FF2B5EF4-FFF2-40B4-BE49-F238E27FC236}">
                  <a16:creationId xmlns:a16="http://schemas.microsoft.com/office/drawing/2014/main" id="{682DC678-221B-2B2F-D9F3-79D6977FF6DD}"/>
                </a:ext>
              </a:extLst>
            </p:cNvPr>
            <p:cNvSpPr/>
            <p:nvPr/>
          </p:nvSpPr>
          <p:spPr>
            <a:xfrm rot="5400000">
              <a:off x="3771601" y="460120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正方形/長方形 318">
              <a:extLst>
                <a:ext uri="{FF2B5EF4-FFF2-40B4-BE49-F238E27FC236}">
                  <a16:creationId xmlns:a16="http://schemas.microsoft.com/office/drawing/2014/main" id="{A3A3763F-B331-90F1-E39F-F9B7548300D3}"/>
                </a:ext>
              </a:extLst>
            </p:cNvPr>
            <p:cNvSpPr/>
            <p:nvPr/>
          </p:nvSpPr>
          <p:spPr>
            <a:xfrm rot="10800000">
              <a:off x="3963061" y="4792663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4" name="グループ化 333">
            <a:extLst>
              <a:ext uri="{FF2B5EF4-FFF2-40B4-BE49-F238E27FC236}">
                <a16:creationId xmlns:a16="http://schemas.microsoft.com/office/drawing/2014/main" id="{59D6F9D3-E6CF-1D1F-3A2D-A49221901B76}"/>
              </a:ext>
            </a:extLst>
          </p:cNvPr>
          <p:cNvGrpSpPr/>
          <p:nvPr/>
        </p:nvGrpSpPr>
        <p:grpSpPr>
          <a:xfrm>
            <a:off x="6096370" y="888661"/>
            <a:ext cx="1439862" cy="1439862"/>
            <a:chOff x="4067176" y="4792664"/>
            <a:chExt cx="1439862" cy="1439862"/>
          </a:xfrm>
        </p:grpSpPr>
        <p:sp>
          <p:nvSpPr>
            <p:cNvPr id="324" name="正方形/長方形 323">
              <a:extLst>
                <a:ext uri="{FF2B5EF4-FFF2-40B4-BE49-F238E27FC236}">
                  <a16:creationId xmlns:a16="http://schemas.microsoft.com/office/drawing/2014/main" id="{8D202434-4215-612F-0A17-5088B8BF6C15}"/>
                </a:ext>
              </a:extLst>
            </p:cNvPr>
            <p:cNvSpPr/>
            <p:nvPr/>
          </p:nvSpPr>
          <p:spPr>
            <a:xfrm rot="5400000">
              <a:off x="4735214" y="4218288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正方形/長方形 324">
              <a:extLst>
                <a:ext uri="{FF2B5EF4-FFF2-40B4-BE49-F238E27FC236}">
                  <a16:creationId xmlns:a16="http://schemas.microsoft.com/office/drawing/2014/main" id="{A02C78DD-4E55-3FF2-C281-CE5DBF95AD02}"/>
                </a:ext>
              </a:extLst>
            </p:cNvPr>
            <p:cNvSpPr/>
            <p:nvPr/>
          </p:nvSpPr>
          <p:spPr>
            <a:xfrm rot="5400000">
              <a:off x="4735214" y="5079852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正方形/長方形 325">
              <a:extLst>
                <a:ext uri="{FF2B5EF4-FFF2-40B4-BE49-F238E27FC236}">
                  <a16:creationId xmlns:a16="http://schemas.microsoft.com/office/drawing/2014/main" id="{EFC00726-F986-E1FC-9E2F-9D25B21F879A}"/>
                </a:ext>
              </a:extLst>
            </p:cNvPr>
            <p:cNvSpPr/>
            <p:nvPr/>
          </p:nvSpPr>
          <p:spPr>
            <a:xfrm rot="5400000">
              <a:off x="4735214" y="5367040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7" name="正方形/長方形 326">
              <a:extLst>
                <a:ext uri="{FF2B5EF4-FFF2-40B4-BE49-F238E27FC236}">
                  <a16:creationId xmlns:a16="http://schemas.microsoft.com/office/drawing/2014/main" id="{3B6CA525-76F4-E391-E5E9-713DF97D8A18}"/>
                </a:ext>
              </a:extLst>
            </p:cNvPr>
            <p:cNvSpPr/>
            <p:nvPr/>
          </p:nvSpPr>
          <p:spPr>
            <a:xfrm rot="10800000">
              <a:off x="5309591" y="479266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正方形/長方形 327">
              <a:extLst>
                <a:ext uri="{FF2B5EF4-FFF2-40B4-BE49-F238E27FC236}">
                  <a16:creationId xmlns:a16="http://schemas.microsoft.com/office/drawing/2014/main" id="{F03972CF-3729-4950-12B5-EBB6E5FC2BE5}"/>
                </a:ext>
              </a:extLst>
            </p:cNvPr>
            <p:cNvSpPr/>
            <p:nvPr/>
          </p:nvSpPr>
          <p:spPr>
            <a:xfrm rot="10800000">
              <a:off x="4448026" y="479266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9" name="正方形/長方形 328">
              <a:extLst>
                <a:ext uri="{FF2B5EF4-FFF2-40B4-BE49-F238E27FC236}">
                  <a16:creationId xmlns:a16="http://schemas.microsoft.com/office/drawing/2014/main" id="{87ABD4B3-C40F-8483-A2CB-C3E0FFC0AD83}"/>
                </a:ext>
              </a:extLst>
            </p:cNvPr>
            <p:cNvSpPr/>
            <p:nvPr/>
          </p:nvSpPr>
          <p:spPr>
            <a:xfrm rot="10800000">
              <a:off x="4160838" y="479266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0" name="正方形/長方形 329">
              <a:extLst>
                <a:ext uri="{FF2B5EF4-FFF2-40B4-BE49-F238E27FC236}">
                  <a16:creationId xmlns:a16="http://schemas.microsoft.com/office/drawing/2014/main" id="{6088642B-AB27-BF48-6144-8D17178705DC}"/>
                </a:ext>
              </a:extLst>
            </p:cNvPr>
            <p:cNvSpPr/>
            <p:nvPr/>
          </p:nvSpPr>
          <p:spPr>
            <a:xfrm rot="5400000">
              <a:off x="4735214" y="479266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1" name="正方形/長方形 330">
              <a:extLst>
                <a:ext uri="{FF2B5EF4-FFF2-40B4-BE49-F238E27FC236}">
                  <a16:creationId xmlns:a16="http://schemas.microsoft.com/office/drawing/2014/main" id="{6B89B707-A987-072A-9420-4F6BD52D9F00}"/>
                </a:ext>
              </a:extLst>
            </p:cNvPr>
            <p:cNvSpPr/>
            <p:nvPr/>
          </p:nvSpPr>
          <p:spPr>
            <a:xfrm rot="10800000">
              <a:off x="5022402" y="479266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2" name="正方形/長方形 331">
              <a:extLst>
                <a:ext uri="{FF2B5EF4-FFF2-40B4-BE49-F238E27FC236}">
                  <a16:creationId xmlns:a16="http://schemas.microsoft.com/office/drawing/2014/main" id="{15F3709F-92C5-2F58-FA21-3AFB3043D676}"/>
                </a:ext>
              </a:extLst>
            </p:cNvPr>
            <p:cNvSpPr/>
            <p:nvPr/>
          </p:nvSpPr>
          <p:spPr>
            <a:xfrm rot="10800000">
              <a:off x="4735214" y="479266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3" name="正方形/長方形 332">
              <a:extLst>
                <a:ext uri="{FF2B5EF4-FFF2-40B4-BE49-F238E27FC236}">
                  <a16:creationId xmlns:a16="http://schemas.microsoft.com/office/drawing/2014/main" id="{86F1840B-91D0-5335-EFD9-C0CC4535E180}"/>
                </a:ext>
              </a:extLst>
            </p:cNvPr>
            <p:cNvSpPr/>
            <p:nvPr/>
          </p:nvSpPr>
          <p:spPr>
            <a:xfrm rot="5400000">
              <a:off x="4735214" y="4505476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>
            <a:extLst>
              <a:ext uri="{FF2B5EF4-FFF2-40B4-BE49-F238E27FC236}">
                <a16:creationId xmlns:a16="http://schemas.microsoft.com/office/drawing/2014/main" id="{6EEFC862-E796-D699-5D32-1D301FE78435}"/>
              </a:ext>
            </a:extLst>
          </p:cNvPr>
          <p:cNvGrpSpPr/>
          <p:nvPr/>
        </p:nvGrpSpPr>
        <p:grpSpPr>
          <a:xfrm>
            <a:off x="7977481" y="882784"/>
            <a:ext cx="1439862" cy="1439862"/>
            <a:chOff x="3217865" y="3297800"/>
            <a:chExt cx="1439862" cy="1439862"/>
          </a:xfrm>
        </p:grpSpPr>
        <p:sp>
          <p:nvSpPr>
            <p:cNvPr id="339" name="正方形/長方形 338">
              <a:extLst>
                <a:ext uri="{FF2B5EF4-FFF2-40B4-BE49-F238E27FC236}">
                  <a16:creationId xmlns:a16="http://schemas.microsoft.com/office/drawing/2014/main" id="{75820608-F959-DF15-2D84-12E052044F6F}"/>
                </a:ext>
              </a:extLst>
            </p:cNvPr>
            <p:cNvSpPr/>
            <p:nvPr/>
          </p:nvSpPr>
          <p:spPr>
            <a:xfrm rot="5400000">
              <a:off x="3885903" y="272342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0" name="正方形/長方形 339">
              <a:extLst>
                <a:ext uri="{FF2B5EF4-FFF2-40B4-BE49-F238E27FC236}">
                  <a16:creationId xmlns:a16="http://schemas.microsoft.com/office/drawing/2014/main" id="{E878ECAF-DEB5-6DF0-71B0-2563A6CDF518}"/>
                </a:ext>
              </a:extLst>
            </p:cNvPr>
            <p:cNvSpPr/>
            <p:nvPr/>
          </p:nvSpPr>
          <p:spPr>
            <a:xfrm rot="5400000">
              <a:off x="3885903" y="364242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1" name="正方形/長方形 340">
              <a:extLst>
                <a:ext uri="{FF2B5EF4-FFF2-40B4-BE49-F238E27FC236}">
                  <a16:creationId xmlns:a16="http://schemas.microsoft.com/office/drawing/2014/main" id="{65AEBDA0-A245-3AC2-8194-8831F797E513}"/>
                </a:ext>
              </a:extLst>
            </p:cNvPr>
            <p:cNvSpPr/>
            <p:nvPr/>
          </p:nvSpPr>
          <p:spPr>
            <a:xfrm rot="5400000">
              <a:off x="3885903" y="3872176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2" name="正方形/長方形 341">
              <a:extLst>
                <a:ext uri="{FF2B5EF4-FFF2-40B4-BE49-F238E27FC236}">
                  <a16:creationId xmlns:a16="http://schemas.microsoft.com/office/drawing/2014/main" id="{CDBDBA6F-674E-40FB-8D5E-C41B31E3E8C1}"/>
                </a:ext>
              </a:extLst>
            </p:cNvPr>
            <p:cNvSpPr/>
            <p:nvPr/>
          </p:nvSpPr>
          <p:spPr>
            <a:xfrm rot="10800000">
              <a:off x="4460280" y="3297800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3" name="正方形/長方形 342">
              <a:extLst>
                <a:ext uri="{FF2B5EF4-FFF2-40B4-BE49-F238E27FC236}">
                  <a16:creationId xmlns:a16="http://schemas.microsoft.com/office/drawing/2014/main" id="{0033A952-50BD-8534-8F5E-6817311EA2F7}"/>
                </a:ext>
              </a:extLst>
            </p:cNvPr>
            <p:cNvSpPr/>
            <p:nvPr/>
          </p:nvSpPr>
          <p:spPr>
            <a:xfrm rot="10800000">
              <a:off x="3541278" y="3297800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4" name="正方形/長方形 343">
              <a:extLst>
                <a:ext uri="{FF2B5EF4-FFF2-40B4-BE49-F238E27FC236}">
                  <a16:creationId xmlns:a16="http://schemas.microsoft.com/office/drawing/2014/main" id="{CF6FB6EE-43BF-9B0D-63A9-9AE7517FFC47}"/>
                </a:ext>
              </a:extLst>
            </p:cNvPr>
            <p:cNvSpPr/>
            <p:nvPr/>
          </p:nvSpPr>
          <p:spPr>
            <a:xfrm rot="10800000">
              <a:off x="3311527" y="3297800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5" name="正方形/長方形 344">
              <a:extLst>
                <a:ext uri="{FF2B5EF4-FFF2-40B4-BE49-F238E27FC236}">
                  <a16:creationId xmlns:a16="http://schemas.microsoft.com/office/drawing/2014/main" id="{741DE535-7B9E-0C64-173F-8AB2019B7B54}"/>
                </a:ext>
              </a:extLst>
            </p:cNvPr>
            <p:cNvSpPr/>
            <p:nvPr/>
          </p:nvSpPr>
          <p:spPr>
            <a:xfrm rot="5400000">
              <a:off x="3885903" y="341267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6" name="正方形/長方形 345">
              <a:extLst>
                <a:ext uri="{FF2B5EF4-FFF2-40B4-BE49-F238E27FC236}">
                  <a16:creationId xmlns:a16="http://schemas.microsoft.com/office/drawing/2014/main" id="{75C9857A-9709-461F-6295-7A0294AC821D}"/>
                </a:ext>
              </a:extLst>
            </p:cNvPr>
            <p:cNvSpPr/>
            <p:nvPr/>
          </p:nvSpPr>
          <p:spPr>
            <a:xfrm rot="10800000">
              <a:off x="4230531" y="3297800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7" name="正方形/長方形 346">
              <a:extLst>
                <a:ext uri="{FF2B5EF4-FFF2-40B4-BE49-F238E27FC236}">
                  <a16:creationId xmlns:a16="http://schemas.microsoft.com/office/drawing/2014/main" id="{D3596744-7B08-E79E-DE51-B634DE64E2A3}"/>
                </a:ext>
              </a:extLst>
            </p:cNvPr>
            <p:cNvSpPr/>
            <p:nvPr/>
          </p:nvSpPr>
          <p:spPr>
            <a:xfrm rot="10800000">
              <a:off x="4000780" y="3297800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8" name="正方形/長方形 347">
              <a:extLst>
                <a:ext uri="{FF2B5EF4-FFF2-40B4-BE49-F238E27FC236}">
                  <a16:creationId xmlns:a16="http://schemas.microsoft.com/office/drawing/2014/main" id="{236BD3D7-051C-3FCD-5D57-BE602AEBDA69}"/>
                </a:ext>
              </a:extLst>
            </p:cNvPr>
            <p:cNvSpPr/>
            <p:nvPr/>
          </p:nvSpPr>
          <p:spPr>
            <a:xfrm rot="5400000">
              <a:off x="3885903" y="318292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9" name="正方形/長方形 348">
              <a:extLst>
                <a:ext uri="{FF2B5EF4-FFF2-40B4-BE49-F238E27FC236}">
                  <a16:creationId xmlns:a16="http://schemas.microsoft.com/office/drawing/2014/main" id="{C98B95B9-94B1-15EB-8A21-00F7FA20918B}"/>
                </a:ext>
              </a:extLst>
            </p:cNvPr>
            <p:cNvSpPr/>
            <p:nvPr/>
          </p:nvSpPr>
          <p:spPr>
            <a:xfrm rot="5400000">
              <a:off x="3885903" y="295317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0" name="正方形/長方形 349">
              <a:extLst>
                <a:ext uri="{FF2B5EF4-FFF2-40B4-BE49-F238E27FC236}">
                  <a16:creationId xmlns:a16="http://schemas.microsoft.com/office/drawing/2014/main" id="{A91182F6-4453-5E3B-5F00-ECCF0D8FE83B}"/>
                </a:ext>
              </a:extLst>
            </p:cNvPr>
            <p:cNvSpPr/>
            <p:nvPr/>
          </p:nvSpPr>
          <p:spPr>
            <a:xfrm rot="10800000">
              <a:off x="3771029" y="3297800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5" name="グループ化 404">
            <a:extLst>
              <a:ext uri="{FF2B5EF4-FFF2-40B4-BE49-F238E27FC236}">
                <a16:creationId xmlns:a16="http://schemas.microsoft.com/office/drawing/2014/main" id="{65CDC588-866E-F3F4-482C-A77E30120FFC}"/>
              </a:ext>
            </a:extLst>
          </p:cNvPr>
          <p:cNvGrpSpPr/>
          <p:nvPr/>
        </p:nvGrpSpPr>
        <p:grpSpPr>
          <a:xfrm>
            <a:off x="2361929" y="2858780"/>
            <a:ext cx="1439862" cy="1439862"/>
            <a:chOff x="6595963" y="2982230"/>
            <a:chExt cx="1439862" cy="1439862"/>
          </a:xfrm>
        </p:grpSpPr>
        <p:sp>
          <p:nvSpPr>
            <p:cNvPr id="357" name="正方形/長方形 356">
              <a:extLst>
                <a:ext uri="{FF2B5EF4-FFF2-40B4-BE49-F238E27FC236}">
                  <a16:creationId xmlns:a16="http://schemas.microsoft.com/office/drawing/2014/main" id="{80CFC097-E125-54E7-6FAD-1571A62A6A77}"/>
                </a:ext>
              </a:extLst>
            </p:cNvPr>
            <p:cNvSpPr/>
            <p:nvPr/>
          </p:nvSpPr>
          <p:spPr>
            <a:xfrm rot="5400000">
              <a:off x="7264001" y="240785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8" name="正方形/長方形 357">
              <a:extLst>
                <a:ext uri="{FF2B5EF4-FFF2-40B4-BE49-F238E27FC236}">
                  <a16:creationId xmlns:a16="http://schemas.microsoft.com/office/drawing/2014/main" id="{056F5B54-221E-64DB-3183-ED364670F9FC}"/>
                </a:ext>
              </a:extLst>
            </p:cNvPr>
            <p:cNvSpPr/>
            <p:nvPr/>
          </p:nvSpPr>
          <p:spPr>
            <a:xfrm rot="5400000">
              <a:off x="7264001" y="3392496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9" name="正方形/長方形 358">
              <a:extLst>
                <a:ext uri="{FF2B5EF4-FFF2-40B4-BE49-F238E27FC236}">
                  <a16:creationId xmlns:a16="http://schemas.microsoft.com/office/drawing/2014/main" id="{75A7E38C-149A-DE9C-93BC-37FCABA0A783}"/>
                </a:ext>
              </a:extLst>
            </p:cNvPr>
            <p:cNvSpPr/>
            <p:nvPr/>
          </p:nvSpPr>
          <p:spPr>
            <a:xfrm rot="5400000">
              <a:off x="7264001" y="3556606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0" name="正方形/長方形 359">
              <a:extLst>
                <a:ext uri="{FF2B5EF4-FFF2-40B4-BE49-F238E27FC236}">
                  <a16:creationId xmlns:a16="http://schemas.microsoft.com/office/drawing/2014/main" id="{092F41B5-6917-21C5-91D6-F558E2942761}"/>
                </a:ext>
              </a:extLst>
            </p:cNvPr>
            <p:cNvSpPr/>
            <p:nvPr/>
          </p:nvSpPr>
          <p:spPr>
            <a:xfrm rot="10800000">
              <a:off x="7838378" y="2982230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1" name="正方形/長方形 360">
              <a:extLst>
                <a:ext uri="{FF2B5EF4-FFF2-40B4-BE49-F238E27FC236}">
                  <a16:creationId xmlns:a16="http://schemas.microsoft.com/office/drawing/2014/main" id="{78B36CFE-438F-9BE2-1075-2E61A1F2C379}"/>
                </a:ext>
              </a:extLst>
            </p:cNvPr>
            <p:cNvSpPr/>
            <p:nvPr/>
          </p:nvSpPr>
          <p:spPr>
            <a:xfrm rot="10800000">
              <a:off x="7017841" y="2982230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2" name="正方形/長方形 361">
              <a:extLst>
                <a:ext uri="{FF2B5EF4-FFF2-40B4-BE49-F238E27FC236}">
                  <a16:creationId xmlns:a16="http://schemas.microsoft.com/office/drawing/2014/main" id="{DD56EC23-7359-F3BE-6242-7C650D663187}"/>
                </a:ext>
              </a:extLst>
            </p:cNvPr>
            <p:cNvSpPr/>
            <p:nvPr/>
          </p:nvSpPr>
          <p:spPr>
            <a:xfrm rot="10800000">
              <a:off x="6689625" y="2982230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3" name="正方形/長方形 362">
              <a:extLst>
                <a:ext uri="{FF2B5EF4-FFF2-40B4-BE49-F238E27FC236}">
                  <a16:creationId xmlns:a16="http://schemas.microsoft.com/office/drawing/2014/main" id="{82F1C295-E3B9-6B36-C1FF-09013EE4F7CB}"/>
                </a:ext>
              </a:extLst>
            </p:cNvPr>
            <p:cNvSpPr/>
            <p:nvPr/>
          </p:nvSpPr>
          <p:spPr>
            <a:xfrm rot="5400000">
              <a:off x="7264001" y="3228389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4" name="正方形/長方形 363">
              <a:extLst>
                <a:ext uri="{FF2B5EF4-FFF2-40B4-BE49-F238E27FC236}">
                  <a16:creationId xmlns:a16="http://schemas.microsoft.com/office/drawing/2014/main" id="{6D7740F3-685A-F655-E028-F08FC44C5651}"/>
                </a:ext>
              </a:extLst>
            </p:cNvPr>
            <p:cNvSpPr/>
            <p:nvPr/>
          </p:nvSpPr>
          <p:spPr>
            <a:xfrm rot="10800000">
              <a:off x="7674273" y="2982230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5" name="正方形/長方形 364">
              <a:extLst>
                <a:ext uri="{FF2B5EF4-FFF2-40B4-BE49-F238E27FC236}">
                  <a16:creationId xmlns:a16="http://schemas.microsoft.com/office/drawing/2014/main" id="{15562779-9A32-C5FC-DFE3-EB541DBC2813}"/>
                </a:ext>
              </a:extLst>
            </p:cNvPr>
            <p:cNvSpPr/>
            <p:nvPr/>
          </p:nvSpPr>
          <p:spPr>
            <a:xfrm rot="10800000">
              <a:off x="7510165" y="2982230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" name="正方形/長方形 365">
              <a:extLst>
                <a:ext uri="{FF2B5EF4-FFF2-40B4-BE49-F238E27FC236}">
                  <a16:creationId xmlns:a16="http://schemas.microsoft.com/office/drawing/2014/main" id="{034F581D-079F-8245-F84A-3F4B45724CDD}"/>
                </a:ext>
              </a:extLst>
            </p:cNvPr>
            <p:cNvSpPr/>
            <p:nvPr/>
          </p:nvSpPr>
          <p:spPr>
            <a:xfrm rot="5400000">
              <a:off x="7264001" y="2900175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" name="正方形/長方形 366">
              <a:extLst>
                <a:ext uri="{FF2B5EF4-FFF2-40B4-BE49-F238E27FC236}">
                  <a16:creationId xmlns:a16="http://schemas.microsoft.com/office/drawing/2014/main" id="{B71A7E2D-C27B-17EF-82E1-473B3E7F6600}"/>
                </a:ext>
              </a:extLst>
            </p:cNvPr>
            <p:cNvSpPr/>
            <p:nvPr/>
          </p:nvSpPr>
          <p:spPr>
            <a:xfrm rot="5400000">
              <a:off x="7264001" y="2571961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" name="正方形/長方形 367">
              <a:extLst>
                <a:ext uri="{FF2B5EF4-FFF2-40B4-BE49-F238E27FC236}">
                  <a16:creationId xmlns:a16="http://schemas.microsoft.com/office/drawing/2014/main" id="{E0E159EC-D20C-248D-B846-B914F00472A4}"/>
                </a:ext>
              </a:extLst>
            </p:cNvPr>
            <p:cNvSpPr/>
            <p:nvPr/>
          </p:nvSpPr>
          <p:spPr>
            <a:xfrm rot="10800000">
              <a:off x="7181949" y="2982230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" name="正方形/長方形 368">
              <a:extLst>
                <a:ext uri="{FF2B5EF4-FFF2-40B4-BE49-F238E27FC236}">
                  <a16:creationId xmlns:a16="http://schemas.microsoft.com/office/drawing/2014/main" id="{C9E442A7-520D-7753-0626-5A0C8209CB83}"/>
                </a:ext>
              </a:extLst>
            </p:cNvPr>
            <p:cNvSpPr/>
            <p:nvPr/>
          </p:nvSpPr>
          <p:spPr>
            <a:xfrm rot="5400000">
              <a:off x="7264001" y="3064282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" name="正方形/長方形 369">
              <a:extLst>
                <a:ext uri="{FF2B5EF4-FFF2-40B4-BE49-F238E27FC236}">
                  <a16:creationId xmlns:a16="http://schemas.microsoft.com/office/drawing/2014/main" id="{E6EE155F-086D-0035-FB9B-F67625A94698}"/>
                </a:ext>
              </a:extLst>
            </p:cNvPr>
            <p:cNvSpPr/>
            <p:nvPr/>
          </p:nvSpPr>
          <p:spPr>
            <a:xfrm rot="5400000">
              <a:off x="7264001" y="2736068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" name="正方形/長方形 370">
              <a:extLst>
                <a:ext uri="{FF2B5EF4-FFF2-40B4-BE49-F238E27FC236}">
                  <a16:creationId xmlns:a16="http://schemas.microsoft.com/office/drawing/2014/main" id="{79E1CCB2-CC81-A49F-5BEB-1EB07D814A92}"/>
                </a:ext>
              </a:extLst>
            </p:cNvPr>
            <p:cNvSpPr/>
            <p:nvPr/>
          </p:nvSpPr>
          <p:spPr>
            <a:xfrm rot="10800000">
              <a:off x="6853733" y="2982230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4" name="正方形/長方形 403">
              <a:extLst>
                <a:ext uri="{FF2B5EF4-FFF2-40B4-BE49-F238E27FC236}">
                  <a16:creationId xmlns:a16="http://schemas.microsoft.com/office/drawing/2014/main" id="{D81CA693-B5DF-F9FF-0C68-2F3B7B796BE9}"/>
                </a:ext>
              </a:extLst>
            </p:cNvPr>
            <p:cNvSpPr/>
            <p:nvPr/>
          </p:nvSpPr>
          <p:spPr>
            <a:xfrm rot="10800000">
              <a:off x="7346057" y="2982230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3" name="グループ化 422">
            <a:extLst>
              <a:ext uri="{FF2B5EF4-FFF2-40B4-BE49-F238E27FC236}">
                <a16:creationId xmlns:a16="http://schemas.microsoft.com/office/drawing/2014/main" id="{74DA5DB3-2D43-6230-71D9-0AB25065CAB7}"/>
              </a:ext>
            </a:extLst>
          </p:cNvPr>
          <p:cNvGrpSpPr/>
          <p:nvPr/>
        </p:nvGrpSpPr>
        <p:grpSpPr>
          <a:xfrm>
            <a:off x="488638" y="2836205"/>
            <a:ext cx="1439862" cy="1439862"/>
            <a:chOff x="6336645" y="2942301"/>
            <a:chExt cx="1439862" cy="1439862"/>
          </a:xfrm>
        </p:grpSpPr>
        <p:sp>
          <p:nvSpPr>
            <p:cNvPr id="407" name="正方形/長方形 406">
              <a:extLst>
                <a:ext uri="{FF2B5EF4-FFF2-40B4-BE49-F238E27FC236}">
                  <a16:creationId xmlns:a16="http://schemas.microsoft.com/office/drawing/2014/main" id="{146EFEEF-ADFD-75C5-D079-DBF86C122C14}"/>
                </a:ext>
              </a:extLst>
            </p:cNvPr>
            <p:cNvSpPr/>
            <p:nvPr/>
          </p:nvSpPr>
          <p:spPr>
            <a:xfrm rot="5400000">
              <a:off x="7004683" y="2367925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9" name="正方形/長方形 408">
              <a:extLst>
                <a:ext uri="{FF2B5EF4-FFF2-40B4-BE49-F238E27FC236}">
                  <a16:creationId xmlns:a16="http://schemas.microsoft.com/office/drawing/2014/main" id="{8A8D01A3-489D-D03D-1F26-57830425F4E6}"/>
                </a:ext>
              </a:extLst>
            </p:cNvPr>
            <p:cNvSpPr/>
            <p:nvPr/>
          </p:nvSpPr>
          <p:spPr>
            <a:xfrm rot="5400000">
              <a:off x="7004683" y="3516677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0" name="正方形/長方形 409">
              <a:extLst>
                <a:ext uri="{FF2B5EF4-FFF2-40B4-BE49-F238E27FC236}">
                  <a16:creationId xmlns:a16="http://schemas.microsoft.com/office/drawing/2014/main" id="{EA2F77D4-B9C9-ABBB-0B24-12196CDF7113}"/>
                </a:ext>
              </a:extLst>
            </p:cNvPr>
            <p:cNvSpPr/>
            <p:nvPr/>
          </p:nvSpPr>
          <p:spPr>
            <a:xfrm rot="10800000">
              <a:off x="7579060" y="2942301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正方形/長方形 410">
              <a:extLst>
                <a:ext uri="{FF2B5EF4-FFF2-40B4-BE49-F238E27FC236}">
                  <a16:creationId xmlns:a16="http://schemas.microsoft.com/office/drawing/2014/main" id="{B12670B4-7DAC-D06D-6986-63E8A624411A}"/>
                </a:ext>
              </a:extLst>
            </p:cNvPr>
            <p:cNvSpPr/>
            <p:nvPr/>
          </p:nvSpPr>
          <p:spPr>
            <a:xfrm rot="10800000">
              <a:off x="6621766" y="2942301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2" name="正方形/長方形 411">
              <a:extLst>
                <a:ext uri="{FF2B5EF4-FFF2-40B4-BE49-F238E27FC236}">
                  <a16:creationId xmlns:a16="http://schemas.microsoft.com/office/drawing/2014/main" id="{AB869A1A-B184-456D-3CE1-6164549DFCB4}"/>
                </a:ext>
              </a:extLst>
            </p:cNvPr>
            <p:cNvSpPr/>
            <p:nvPr/>
          </p:nvSpPr>
          <p:spPr>
            <a:xfrm rot="10800000">
              <a:off x="6430307" y="2942301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3" name="正方形/長方形 412">
              <a:extLst>
                <a:ext uri="{FF2B5EF4-FFF2-40B4-BE49-F238E27FC236}">
                  <a16:creationId xmlns:a16="http://schemas.microsoft.com/office/drawing/2014/main" id="{7C86256A-858F-F404-204D-243E6EC7AF7B}"/>
                </a:ext>
              </a:extLst>
            </p:cNvPr>
            <p:cNvSpPr/>
            <p:nvPr/>
          </p:nvSpPr>
          <p:spPr>
            <a:xfrm rot="5400000">
              <a:off x="7004683" y="3325220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正方形/長方形 413">
              <a:extLst>
                <a:ext uri="{FF2B5EF4-FFF2-40B4-BE49-F238E27FC236}">
                  <a16:creationId xmlns:a16="http://schemas.microsoft.com/office/drawing/2014/main" id="{51018E72-6B43-0680-6907-8282F0341EB7}"/>
                </a:ext>
              </a:extLst>
            </p:cNvPr>
            <p:cNvSpPr/>
            <p:nvPr/>
          </p:nvSpPr>
          <p:spPr>
            <a:xfrm rot="10800000">
              <a:off x="7387602" y="2942301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5" name="正方形/長方形 414">
              <a:extLst>
                <a:ext uri="{FF2B5EF4-FFF2-40B4-BE49-F238E27FC236}">
                  <a16:creationId xmlns:a16="http://schemas.microsoft.com/office/drawing/2014/main" id="{325E3A2A-46ED-994E-1A59-A5744ADBBA03}"/>
                </a:ext>
              </a:extLst>
            </p:cNvPr>
            <p:cNvSpPr/>
            <p:nvPr/>
          </p:nvSpPr>
          <p:spPr>
            <a:xfrm rot="10800000">
              <a:off x="7196143" y="2942301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6" name="正方形/長方形 415">
              <a:extLst>
                <a:ext uri="{FF2B5EF4-FFF2-40B4-BE49-F238E27FC236}">
                  <a16:creationId xmlns:a16="http://schemas.microsoft.com/office/drawing/2014/main" id="{FC610221-7E83-3127-E587-A306599F789C}"/>
                </a:ext>
              </a:extLst>
            </p:cNvPr>
            <p:cNvSpPr/>
            <p:nvPr/>
          </p:nvSpPr>
          <p:spPr>
            <a:xfrm rot="5400000">
              <a:off x="7004683" y="2942302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正方形/長方形 416">
              <a:extLst>
                <a:ext uri="{FF2B5EF4-FFF2-40B4-BE49-F238E27FC236}">
                  <a16:creationId xmlns:a16="http://schemas.microsoft.com/office/drawing/2014/main" id="{BC09D399-27B8-2EC4-4722-2E9C445E1CAC}"/>
                </a:ext>
              </a:extLst>
            </p:cNvPr>
            <p:cNvSpPr/>
            <p:nvPr/>
          </p:nvSpPr>
          <p:spPr>
            <a:xfrm rot="5400000">
              <a:off x="7004683" y="255938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8" name="正方形/長方形 417">
              <a:extLst>
                <a:ext uri="{FF2B5EF4-FFF2-40B4-BE49-F238E27FC236}">
                  <a16:creationId xmlns:a16="http://schemas.microsoft.com/office/drawing/2014/main" id="{6D4BDC7E-5FC8-711C-9998-3534A4434158}"/>
                </a:ext>
              </a:extLst>
            </p:cNvPr>
            <p:cNvSpPr/>
            <p:nvPr/>
          </p:nvSpPr>
          <p:spPr>
            <a:xfrm rot="10800000">
              <a:off x="6813225" y="2942301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9" name="正方形/長方形 418">
              <a:extLst>
                <a:ext uri="{FF2B5EF4-FFF2-40B4-BE49-F238E27FC236}">
                  <a16:creationId xmlns:a16="http://schemas.microsoft.com/office/drawing/2014/main" id="{55831140-28E3-9818-1A4C-F30B90C2B680}"/>
                </a:ext>
              </a:extLst>
            </p:cNvPr>
            <p:cNvSpPr/>
            <p:nvPr/>
          </p:nvSpPr>
          <p:spPr>
            <a:xfrm rot="5400000">
              <a:off x="7004683" y="3133761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正方形/長方形 419">
              <a:extLst>
                <a:ext uri="{FF2B5EF4-FFF2-40B4-BE49-F238E27FC236}">
                  <a16:creationId xmlns:a16="http://schemas.microsoft.com/office/drawing/2014/main" id="{FC2AFD49-8F5E-7BE6-E7AA-44473B2F0596}"/>
                </a:ext>
              </a:extLst>
            </p:cNvPr>
            <p:cNvSpPr/>
            <p:nvPr/>
          </p:nvSpPr>
          <p:spPr>
            <a:xfrm rot="5400000">
              <a:off x="7004683" y="2750843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2" name="正方形/長方形 421">
              <a:extLst>
                <a:ext uri="{FF2B5EF4-FFF2-40B4-BE49-F238E27FC236}">
                  <a16:creationId xmlns:a16="http://schemas.microsoft.com/office/drawing/2014/main" id="{25B86B0F-2D01-64E5-4FEE-527092DA0536}"/>
                </a:ext>
              </a:extLst>
            </p:cNvPr>
            <p:cNvSpPr/>
            <p:nvPr/>
          </p:nvSpPr>
          <p:spPr>
            <a:xfrm rot="10800000">
              <a:off x="7004684" y="2942301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5" name="グループ化 424">
            <a:extLst>
              <a:ext uri="{FF2B5EF4-FFF2-40B4-BE49-F238E27FC236}">
                <a16:creationId xmlns:a16="http://schemas.microsoft.com/office/drawing/2014/main" id="{C1EB594E-D953-9622-53F5-0A62D8736E97}"/>
              </a:ext>
            </a:extLst>
          </p:cNvPr>
          <p:cNvGrpSpPr/>
          <p:nvPr/>
        </p:nvGrpSpPr>
        <p:grpSpPr>
          <a:xfrm>
            <a:off x="4241826" y="2839191"/>
            <a:ext cx="1439862" cy="1439862"/>
            <a:chOff x="8119116" y="4853462"/>
            <a:chExt cx="1439862" cy="1439862"/>
          </a:xfrm>
        </p:grpSpPr>
        <p:sp>
          <p:nvSpPr>
            <p:cNvPr id="376" name="正方形/長方形 375">
              <a:extLst>
                <a:ext uri="{FF2B5EF4-FFF2-40B4-BE49-F238E27FC236}">
                  <a16:creationId xmlns:a16="http://schemas.microsoft.com/office/drawing/2014/main" id="{A2A35777-E3B5-5171-2D41-DE00C95EABD6}"/>
                </a:ext>
              </a:extLst>
            </p:cNvPr>
            <p:cNvSpPr/>
            <p:nvPr/>
          </p:nvSpPr>
          <p:spPr>
            <a:xfrm rot="5400000">
              <a:off x="8787154" y="4279086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7" name="正方形/長方形 376">
              <a:extLst>
                <a:ext uri="{FF2B5EF4-FFF2-40B4-BE49-F238E27FC236}">
                  <a16:creationId xmlns:a16="http://schemas.microsoft.com/office/drawing/2014/main" id="{BF80F041-DF74-21B3-7FA5-6CC5DCAD1B8F}"/>
                </a:ext>
              </a:extLst>
            </p:cNvPr>
            <p:cNvSpPr/>
            <p:nvPr/>
          </p:nvSpPr>
          <p:spPr>
            <a:xfrm rot="5400000">
              <a:off x="8787154" y="528424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" name="正方形/長方形 377">
              <a:extLst>
                <a:ext uri="{FF2B5EF4-FFF2-40B4-BE49-F238E27FC236}">
                  <a16:creationId xmlns:a16="http://schemas.microsoft.com/office/drawing/2014/main" id="{006867A6-2CE2-3223-D485-64F82DBDEB50}"/>
                </a:ext>
              </a:extLst>
            </p:cNvPr>
            <p:cNvSpPr/>
            <p:nvPr/>
          </p:nvSpPr>
          <p:spPr>
            <a:xfrm rot="5400000">
              <a:off x="8787154" y="5427838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" name="正方形/長方形 378">
              <a:extLst>
                <a:ext uri="{FF2B5EF4-FFF2-40B4-BE49-F238E27FC236}">
                  <a16:creationId xmlns:a16="http://schemas.microsoft.com/office/drawing/2014/main" id="{190FF86B-B595-6F21-044B-9A965DFD6638}"/>
                </a:ext>
              </a:extLst>
            </p:cNvPr>
            <p:cNvSpPr/>
            <p:nvPr/>
          </p:nvSpPr>
          <p:spPr>
            <a:xfrm rot="10800000">
              <a:off x="9361531" y="4853462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" name="正方形/長方形 379">
              <a:extLst>
                <a:ext uri="{FF2B5EF4-FFF2-40B4-BE49-F238E27FC236}">
                  <a16:creationId xmlns:a16="http://schemas.microsoft.com/office/drawing/2014/main" id="{F06FF660-351A-189C-352B-48C3072BF874}"/>
                </a:ext>
              </a:extLst>
            </p:cNvPr>
            <p:cNvSpPr/>
            <p:nvPr/>
          </p:nvSpPr>
          <p:spPr>
            <a:xfrm rot="10800000">
              <a:off x="8499966" y="4853462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" name="正方形/長方形 380">
              <a:extLst>
                <a:ext uri="{FF2B5EF4-FFF2-40B4-BE49-F238E27FC236}">
                  <a16:creationId xmlns:a16="http://schemas.microsoft.com/office/drawing/2014/main" id="{D47EC315-ECCF-327F-3587-365AB08410AF}"/>
                </a:ext>
              </a:extLst>
            </p:cNvPr>
            <p:cNvSpPr/>
            <p:nvPr/>
          </p:nvSpPr>
          <p:spPr>
            <a:xfrm rot="10800000">
              <a:off x="8212778" y="4853462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" name="正方形/長方形 381">
              <a:extLst>
                <a:ext uri="{FF2B5EF4-FFF2-40B4-BE49-F238E27FC236}">
                  <a16:creationId xmlns:a16="http://schemas.microsoft.com/office/drawing/2014/main" id="{36506186-C166-C67A-E89C-1916A3808AEC}"/>
                </a:ext>
              </a:extLst>
            </p:cNvPr>
            <p:cNvSpPr/>
            <p:nvPr/>
          </p:nvSpPr>
          <p:spPr>
            <a:xfrm rot="5400000">
              <a:off x="8787154" y="5140650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" name="正方形/長方形 382">
              <a:extLst>
                <a:ext uri="{FF2B5EF4-FFF2-40B4-BE49-F238E27FC236}">
                  <a16:creationId xmlns:a16="http://schemas.microsoft.com/office/drawing/2014/main" id="{71F795DC-5B37-FB82-0F4F-DE58A7694373}"/>
                </a:ext>
              </a:extLst>
            </p:cNvPr>
            <p:cNvSpPr/>
            <p:nvPr/>
          </p:nvSpPr>
          <p:spPr>
            <a:xfrm rot="10800000">
              <a:off x="9217936" y="4853462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" name="正方形/長方形 383">
              <a:extLst>
                <a:ext uri="{FF2B5EF4-FFF2-40B4-BE49-F238E27FC236}">
                  <a16:creationId xmlns:a16="http://schemas.microsoft.com/office/drawing/2014/main" id="{C2B5276A-A11A-0D3A-1041-CA1207B0A518}"/>
                </a:ext>
              </a:extLst>
            </p:cNvPr>
            <p:cNvSpPr/>
            <p:nvPr/>
          </p:nvSpPr>
          <p:spPr>
            <a:xfrm rot="10800000">
              <a:off x="9074342" y="4853462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" name="正方形/長方形 384">
              <a:extLst>
                <a:ext uri="{FF2B5EF4-FFF2-40B4-BE49-F238E27FC236}">
                  <a16:creationId xmlns:a16="http://schemas.microsoft.com/office/drawing/2014/main" id="{8745051B-0C1A-9522-5BD0-0855EF762D15}"/>
                </a:ext>
              </a:extLst>
            </p:cNvPr>
            <p:cNvSpPr/>
            <p:nvPr/>
          </p:nvSpPr>
          <p:spPr>
            <a:xfrm rot="5400000">
              <a:off x="8787154" y="4853462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" name="正方形/長方形 385">
              <a:extLst>
                <a:ext uri="{FF2B5EF4-FFF2-40B4-BE49-F238E27FC236}">
                  <a16:creationId xmlns:a16="http://schemas.microsoft.com/office/drawing/2014/main" id="{39B8D4B7-592E-E99C-B010-A4E2A375696D}"/>
                </a:ext>
              </a:extLst>
            </p:cNvPr>
            <p:cNvSpPr/>
            <p:nvPr/>
          </p:nvSpPr>
          <p:spPr>
            <a:xfrm rot="5400000">
              <a:off x="8787154" y="456627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" name="正方形/長方形 386">
              <a:extLst>
                <a:ext uri="{FF2B5EF4-FFF2-40B4-BE49-F238E27FC236}">
                  <a16:creationId xmlns:a16="http://schemas.microsoft.com/office/drawing/2014/main" id="{4E237B17-79C0-D332-855F-55D59F2D8A89}"/>
                </a:ext>
              </a:extLst>
            </p:cNvPr>
            <p:cNvSpPr/>
            <p:nvPr/>
          </p:nvSpPr>
          <p:spPr>
            <a:xfrm rot="10800000">
              <a:off x="8930748" y="4853462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" name="正方形/長方形 387">
              <a:extLst>
                <a:ext uri="{FF2B5EF4-FFF2-40B4-BE49-F238E27FC236}">
                  <a16:creationId xmlns:a16="http://schemas.microsoft.com/office/drawing/2014/main" id="{8C1852D8-DCAA-CB77-A256-A4FF191026C3}"/>
                </a:ext>
              </a:extLst>
            </p:cNvPr>
            <p:cNvSpPr/>
            <p:nvPr/>
          </p:nvSpPr>
          <p:spPr>
            <a:xfrm rot="5400000">
              <a:off x="8787154" y="4997056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" name="正方形/長方形 388">
              <a:extLst>
                <a:ext uri="{FF2B5EF4-FFF2-40B4-BE49-F238E27FC236}">
                  <a16:creationId xmlns:a16="http://schemas.microsoft.com/office/drawing/2014/main" id="{1F628FF5-1D0F-A3AF-B4CB-46A0846AFF51}"/>
                </a:ext>
              </a:extLst>
            </p:cNvPr>
            <p:cNvSpPr/>
            <p:nvPr/>
          </p:nvSpPr>
          <p:spPr>
            <a:xfrm rot="5400000">
              <a:off x="8787154" y="4709868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" name="正方形/長方形 389">
              <a:extLst>
                <a:ext uri="{FF2B5EF4-FFF2-40B4-BE49-F238E27FC236}">
                  <a16:creationId xmlns:a16="http://schemas.microsoft.com/office/drawing/2014/main" id="{A1EA38F0-F3B4-D3C6-7053-E27E87959319}"/>
                </a:ext>
              </a:extLst>
            </p:cNvPr>
            <p:cNvSpPr/>
            <p:nvPr/>
          </p:nvSpPr>
          <p:spPr>
            <a:xfrm rot="10800000">
              <a:off x="8356372" y="4853462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" name="正方形/長方形 390">
              <a:extLst>
                <a:ext uri="{FF2B5EF4-FFF2-40B4-BE49-F238E27FC236}">
                  <a16:creationId xmlns:a16="http://schemas.microsoft.com/office/drawing/2014/main" id="{57F66F7E-4629-4589-6BA8-E3BB20B9A920}"/>
                </a:ext>
              </a:extLst>
            </p:cNvPr>
            <p:cNvSpPr/>
            <p:nvPr/>
          </p:nvSpPr>
          <p:spPr>
            <a:xfrm rot="10800000">
              <a:off x="8787154" y="4853462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" name="正方形/長方形 391">
              <a:extLst>
                <a:ext uri="{FF2B5EF4-FFF2-40B4-BE49-F238E27FC236}">
                  <a16:creationId xmlns:a16="http://schemas.microsoft.com/office/drawing/2014/main" id="{DC56DC57-1B84-3131-6279-F6096F71A375}"/>
                </a:ext>
              </a:extLst>
            </p:cNvPr>
            <p:cNvSpPr/>
            <p:nvPr/>
          </p:nvSpPr>
          <p:spPr>
            <a:xfrm rot="5400000">
              <a:off x="8787154" y="4422680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4" name="正方形/長方形 423">
              <a:extLst>
                <a:ext uri="{FF2B5EF4-FFF2-40B4-BE49-F238E27FC236}">
                  <a16:creationId xmlns:a16="http://schemas.microsoft.com/office/drawing/2014/main" id="{73E28818-03D7-0C52-0D5C-CB86E9A9C6CB}"/>
                </a:ext>
              </a:extLst>
            </p:cNvPr>
            <p:cNvSpPr/>
            <p:nvPr/>
          </p:nvSpPr>
          <p:spPr>
            <a:xfrm rot="10800000">
              <a:off x="8643560" y="4853462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CB15DBF0-2A59-FB37-B79C-B416AA19B678}"/>
              </a:ext>
            </a:extLst>
          </p:cNvPr>
          <p:cNvGrpSpPr/>
          <p:nvPr/>
        </p:nvGrpSpPr>
        <p:grpSpPr>
          <a:xfrm>
            <a:off x="7977481" y="2855058"/>
            <a:ext cx="1439862" cy="1439862"/>
            <a:chOff x="3217865" y="3297800"/>
            <a:chExt cx="1439862" cy="1439862"/>
          </a:xfrm>
        </p:grpSpPr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5DAC0CB1-4DB3-697B-FCE1-9E610E9422F5}"/>
                </a:ext>
              </a:extLst>
            </p:cNvPr>
            <p:cNvSpPr/>
            <p:nvPr/>
          </p:nvSpPr>
          <p:spPr>
            <a:xfrm rot="5400000">
              <a:off x="3885903" y="341267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38B60E0-DA98-D1D5-79D9-0007B385B3A2}"/>
                </a:ext>
              </a:extLst>
            </p:cNvPr>
            <p:cNvSpPr/>
            <p:nvPr/>
          </p:nvSpPr>
          <p:spPr>
            <a:xfrm rot="10800000">
              <a:off x="4000780" y="3297800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715B7363-33D5-902B-1153-5E1016F4E2AE}"/>
                </a:ext>
              </a:extLst>
            </p:cNvPr>
            <p:cNvSpPr/>
            <p:nvPr/>
          </p:nvSpPr>
          <p:spPr>
            <a:xfrm rot="5400000">
              <a:off x="3885903" y="318292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BEA3D76-DC1A-FCBF-C809-3AB2A3F55C33}"/>
                </a:ext>
              </a:extLst>
            </p:cNvPr>
            <p:cNvSpPr/>
            <p:nvPr/>
          </p:nvSpPr>
          <p:spPr>
            <a:xfrm rot="10800000">
              <a:off x="3771029" y="3297800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F0EDC601-952A-22D5-0DB3-08F597758BFD}"/>
              </a:ext>
            </a:extLst>
          </p:cNvPr>
          <p:cNvGrpSpPr/>
          <p:nvPr/>
        </p:nvGrpSpPr>
        <p:grpSpPr>
          <a:xfrm>
            <a:off x="2351907" y="4775222"/>
            <a:ext cx="1439862" cy="1439862"/>
            <a:chOff x="6595963" y="2982230"/>
            <a:chExt cx="1439862" cy="1439862"/>
          </a:xfrm>
        </p:grpSpPr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565144EA-3442-C512-7361-0F836A0135F3}"/>
                </a:ext>
              </a:extLst>
            </p:cNvPr>
            <p:cNvSpPr/>
            <p:nvPr/>
          </p:nvSpPr>
          <p:spPr>
            <a:xfrm rot="10800000">
              <a:off x="7017841" y="2982230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6A6A03DD-6AD3-8AAD-5ADE-BB965E1436FA}"/>
                </a:ext>
              </a:extLst>
            </p:cNvPr>
            <p:cNvSpPr/>
            <p:nvPr/>
          </p:nvSpPr>
          <p:spPr>
            <a:xfrm rot="5400000">
              <a:off x="7264001" y="3228389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65D086AD-BB48-FFF3-A952-258B65E92458}"/>
                </a:ext>
              </a:extLst>
            </p:cNvPr>
            <p:cNvSpPr/>
            <p:nvPr/>
          </p:nvSpPr>
          <p:spPr>
            <a:xfrm rot="10800000">
              <a:off x="7510165" y="2982230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AC6225B8-4B6F-36C7-0479-FC0C63C57BC8}"/>
                </a:ext>
              </a:extLst>
            </p:cNvPr>
            <p:cNvSpPr/>
            <p:nvPr/>
          </p:nvSpPr>
          <p:spPr>
            <a:xfrm rot="5400000">
              <a:off x="7264001" y="2900175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CFC59344-81CC-9D04-D62C-EDB1B54AC23F}"/>
                </a:ext>
              </a:extLst>
            </p:cNvPr>
            <p:cNvSpPr/>
            <p:nvPr/>
          </p:nvSpPr>
          <p:spPr>
            <a:xfrm rot="10800000">
              <a:off x="7181949" y="2982230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B1136D14-37FE-191C-9E0B-CB1C3CFCD566}"/>
                </a:ext>
              </a:extLst>
            </p:cNvPr>
            <p:cNvSpPr/>
            <p:nvPr/>
          </p:nvSpPr>
          <p:spPr>
            <a:xfrm rot="5400000">
              <a:off x="7264001" y="3064282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11C96F0A-3C97-9691-B4D5-F094B6093D72}"/>
                </a:ext>
              </a:extLst>
            </p:cNvPr>
            <p:cNvSpPr/>
            <p:nvPr/>
          </p:nvSpPr>
          <p:spPr>
            <a:xfrm rot="5400000">
              <a:off x="7264001" y="2736068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8C3C121B-DFFF-85CF-A104-0E2CE10768E3}"/>
                </a:ext>
              </a:extLst>
            </p:cNvPr>
            <p:cNvSpPr/>
            <p:nvPr/>
          </p:nvSpPr>
          <p:spPr>
            <a:xfrm rot="10800000">
              <a:off x="7346057" y="2982230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7AF7AC79-566F-4A0E-5D39-0FB77455DB5B}"/>
              </a:ext>
            </a:extLst>
          </p:cNvPr>
          <p:cNvGrpSpPr/>
          <p:nvPr/>
        </p:nvGrpSpPr>
        <p:grpSpPr>
          <a:xfrm>
            <a:off x="486132" y="884897"/>
            <a:ext cx="1439862" cy="1439862"/>
            <a:chOff x="4233863" y="4792663"/>
            <a:chExt cx="1439862" cy="1439862"/>
          </a:xfrm>
        </p:grpSpPr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34FDA941-F9EF-5B05-C3EB-E8D04D0341F1}"/>
                </a:ext>
              </a:extLst>
            </p:cNvPr>
            <p:cNvGrpSpPr/>
            <p:nvPr/>
          </p:nvGrpSpPr>
          <p:grpSpPr>
            <a:xfrm>
              <a:off x="4233863" y="4886325"/>
              <a:ext cx="1439862" cy="1252538"/>
              <a:chOff x="1105633" y="4754969"/>
              <a:chExt cx="527904" cy="1258487"/>
            </a:xfrm>
          </p:grpSpPr>
          <p:sp>
            <p:nvSpPr>
              <p:cNvPr id="108" name="正方形/長方形 107">
                <a:extLst>
                  <a:ext uri="{FF2B5EF4-FFF2-40B4-BE49-F238E27FC236}">
                    <a16:creationId xmlns:a16="http://schemas.microsoft.com/office/drawing/2014/main" id="{F38C4CA1-D243-CED1-0E37-484650D0F631}"/>
                  </a:ext>
                </a:extLst>
              </p:cNvPr>
              <p:cNvSpPr/>
              <p:nvPr/>
            </p:nvSpPr>
            <p:spPr>
              <a:xfrm rot="5400000">
                <a:off x="1317446" y="4543156"/>
                <a:ext cx="104278" cy="527904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正方形/長方形 109">
                <a:extLst>
                  <a:ext uri="{FF2B5EF4-FFF2-40B4-BE49-F238E27FC236}">
                    <a16:creationId xmlns:a16="http://schemas.microsoft.com/office/drawing/2014/main" id="{E06AA910-3E4C-5F5D-4096-4EA101B22BB0}"/>
                  </a:ext>
                </a:extLst>
              </p:cNvPr>
              <p:cNvSpPr/>
              <p:nvPr/>
            </p:nvSpPr>
            <p:spPr>
              <a:xfrm rot="5400000">
                <a:off x="1317446" y="5697365"/>
                <a:ext cx="104278" cy="527904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25E332E3-96F8-BD43-5808-9948883BDA58}"/>
                </a:ext>
              </a:extLst>
            </p:cNvPr>
            <p:cNvGrpSpPr/>
            <p:nvPr/>
          </p:nvGrpSpPr>
          <p:grpSpPr>
            <a:xfrm rot="5400000">
              <a:off x="4233863" y="4886325"/>
              <a:ext cx="1439862" cy="1252538"/>
              <a:chOff x="1105633" y="4754969"/>
              <a:chExt cx="527904" cy="1258487"/>
            </a:xfrm>
          </p:grpSpPr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C19CC50B-6DD0-7932-A497-AC97C483CCE9}"/>
                  </a:ext>
                </a:extLst>
              </p:cNvPr>
              <p:cNvSpPr/>
              <p:nvPr/>
            </p:nvSpPr>
            <p:spPr>
              <a:xfrm rot="5400000">
                <a:off x="1317446" y="4543156"/>
                <a:ext cx="104278" cy="527904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正方形/長方形 106">
                <a:extLst>
                  <a:ext uri="{FF2B5EF4-FFF2-40B4-BE49-F238E27FC236}">
                    <a16:creationId xmlns:a16="http://schemas.microsoft.com/office/drawing/2014/main" id="{ABA067B7-5499-16C1-3F5B-2C83FB6DB7BA}"/>
                  </a:ext>
                </a:extLst>
              </p:cNvPr>
              <p:cNvSpPr/>
              <p:nvPr/>
            </p:nvSpPr>
            <p:spPr>
              <a:xfrm rot="5400000">
                <a:off x="1317446" y="5697365"/>
                <a:ext cx="104278" cy="527904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1031FB37-6A10-BCB4-1ACD-FD6E080CA3FB}"/>
              </a:ext>
            </a:extLst>
          </p:cNvPr>
          <p:cNvGrpSpPr/>
          <p:nvPr/>
        </p:nvGrpSpPr>
        <p:grpSpPr>
          <a:xfrm>
            <a:off x="4239054" y="4806014"/>
            <a:ext cx="1439862" cy="1439862"/>
            <a:chOff x="8119116" y="4853462"/>
            <a:chExt cx="1439862" cy="1439862"/>
          </a:xfrm>
        </p:grpSpPr>
        <p:sp>
          <p:nvSpPr>
            <p:cNvPr id="142" name="正方形/長方形 141">
              <a:extLst>
                <a:ext uri="{FF2B5EF4-FFF2-40B4-BE49-F238E27FC236}">
                  <a16:creationId xmlns:a16="http://schemas.microsoft.com/office/drawing/2014/main" id="{8AE76A39-97DC-A5BB-F176-18624153762C}"/>
                </a:ext>
              </a:extLst>
            </p:cNvPr>
            <p:cNvSpPr/>
            <p:nvPr/>
          </p:nvSpPr>
          <p:spPr>
            <a:xfrm rot="10800000">
              <a:off x="8499966" y="4853462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正方形/長方形 142">
              <a:extLst>
                <a:ext uri="{FF2B5EF4-FFF2-40B4-BE49-F238E27FC236}">
                  <a16:creationId xmlns:a16="http://schemas.microsoft.com/office/drawing/2014/main" id="{92C6C965-029F-AA43-2732-4F29C6A486E0}"/>
                </a:ext>
              </a:extLst>
            </p:cNvPr>
            <p:cNvSpPr/>
            <p:nvPr/>
          </p:nvSpPr>
          <p:spPr>
            <a:xfrm rot="5400000">
              <a:off x="8787154" y="5140650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正方形/長方形 146">
              <a:extLst>
                <a:ext uri="{FF2B5EF4-FFF2-40B4-BE49-F238E27FC236}">
                  <a16:creationId xmlns:a16="http://schemas.microsoft.com/office/drawing/2014/main" id="{179E7A54-6719-DD94-BCBD-F30477236CA9}"/>
                </a:ext>
              </a:extLst>
            </p:cNvPr>
            <p:cNvSpPr/>
            <p:nvPr/>
          </p:nvSpPr>
          <p:spPr>
            <a:xfrm rot="10800000">
              <a:off x="9074342" y="4853462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正方形/長方形 148">
              <a:extLst>
                <a:ext uri="{FF2B5EF4-FFF2-40B4-BE49-F238E27FC236}">
                  <a16:creationId xmlns:a16="http://schemas.microsoft.com/office/drawing/2014/main" id="{91513430-E9E6-2EAF-8358-2ED6ED3EC799}"/>
                </a:ext>
              </a:extLst>
            </p:cNvPr>
            <p:cNvSpPr/>
            <p:nvPr/>
          </p:nvSpPr>
          <p:spPr>
            <a:xfrm rot="5400000">
              <a:off x="8787154" y="4853462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正方形/長方形 150">
              <a:extLst>
                <a:ext uri="{FF2B5EF4-FFF2-40B4-BE49-F238E27FC236}">
                  <a16:creationId xmlns:a16="http://schemas.microsoft.com/office/drawing/2014/main" id="{DE08127C-3E1A-A63A-8DA1-4DC230C97398}"/>
                </a:ext>
              </a:extLst>
            </p:cNvPr>
            <p:cNvSpPr/>
            <p:nvPr/>
          </p:nvSpPr>
          <p:spPr>
            <a:xfrm rot="5400000">
              <a:off x="8787154" y="456627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正方形/長方形 151">
              <a:extLst>
                <a:ext uri="{FF2B5EF4-FFF2-40B4-BE49-F238E27FC236}">
                  <a16:creationId xmlns:a16="http://schemas.microsoft.com/office/drawing/2014/main" id="{CE2EFFBA-18DF-088B-067A-73F7A3DD4BEC}"/>
                </a:ext>
              </a:extLst>
            </p:cNvPr>
            <p:cNvSpPr/>
            <p:nvPr/>
          </p:nvSpPr>
          <p:spPr>
            <a:xfrm rot="10800000">
              <a:off x="8930748" y="4853462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正方形/長方形 152">
              <a:extLst>
                <a:ext uri="{FF2B5EF4-FFF2-40B4-BE49-F238E27FC236}">
                  <a16:creationId xmlns:a16="http://schemas.microsoft.com/office/drawing/2014/main" id="{11E5303D-3314-A467-E44F-F59D3EA4C706}"/>
                </a:ext>
              </a:extLst>
            </p:cNvPr>
            <p:cNvSpPr/>
            <p:nvPr/>
          </p:nvSpPr>
          <p:spPr>
            <a:xfrm rot="5400000">
              <a:off x="8787154" y="4997056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正方形/長方形 165">
              <a:extLst>
                <a:ext uri="{FF2B5EF4-FFF2-40B4-BE49-F238E27FC236}">
                  <a16:creationId xmlns:a16="http://schemas.microsoft.com/office/drawing/2014/main" id="{341B8C22-3AC5-4EA6-F13A-982E26F7B8B2}"/>
                </a:ext>
              </a:extLst>
            </p:cNvPr>
            <p:cNvSpPr/>
            <p:nvPr/>
          </p:nvSpPr>
          <p:spPr>
            <a:xfrm rot="5400000">
              <a:off x="8787154" y="4709868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正方形/長方形 168">
              <a:extLst>
                <a:ext uri="{FF2B5EF4-FFF2-40B4-BE49-F238E27FC236}">
                  <a16:creationId xmlns:a16="http://schemas.microsoft.com/office/drawing/2014/main" id="{2B4BF30D-EF32-75B5-C5CF-EE8D880E928C}"/>
                </a:ext>
              </a:extLst>
            </p:cNvPr>
            <p:cNvSpPr/>
            <p:nvPr/>
          </p:nvSpPr>
          <p:spPr>
            <a:xfrm rot="10800000">
              <a:off x="8787154" y="4853462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正方形/長方形 170">
              <a:extLst>
                <a:ext uri="{FF2B5EF4-FFF2-40B4-BE49-F238E27FC236}">
                  <a16:creationId xmlns:a16="http://schemas.microsoft.com/office/drawing/2014/main" id="{4B7F87EE-9E6B-0B03-D52F-A5690782C6B7}"/>
                </a:ext>
              </a:extLst>
            </p:cNvPr>
            <p:cNvSpPr/>
            <p:nvPr/>
          </p:nvSpPr>
          <p:spPr>
            <a:xfrm rot="10800000">
              <a:off x="8643560" y="4853462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A43AD0CB-0152-0652-A0A7-383FF5EFDA26}"/>
              </a:ext>
            </a:extLst>
          </p:cNvPr>
          <p:cNvGrpSpPr/>
          <p:nvPr/>
        </p:nvGrpSpPr>
        <p:grpSpPr>
          <a:xfrm>
            <a:off x="495191" y="4806014"/>
            <a:ext cx="1439862" cy="1439862"/>
            <a:chOff x="8119116" y="4853462"/>
            <a:chExt cx="1439862" cy="1439862"/>
          </a:xfrm>
        </p:grpSpPr>
        <p:sp>
          <p:nvSpPr>
            <p:cNvPr id="234" name="正方形/長方形 233">
              <a:extLst>
                <a:ext uri="{FF2B5EF4-FFF2-40B4-BE49-F238E27FC236}">
                  <a16:creationId xmlns:a16="http://schemas.microsoft.com/office/drawing/2014/main" id="{F706DC37-E8E6-C656-49D7-5A32852533A2}"/>
                </a:ext>
              </a:extLst>
            </p:cNvPr>
            <p:cNvSpPr/>
            <p:nvPr/>
          </p:nvSpPr>
          <p:spPr>
            <a:xfrm rot="5400000">
              <a:off x="8787154" y="4853462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正方形/長方形 235">
              <a:extLst>
                <a:ext uri="{FF2B5EF4-FFF2-40B4-BE49-F238E27FC236}">
                  <a16:creationId xmlns:a16="http://schemas.microsoft.com/office/drawing/2014/main" id="{83177ACD-F628-8072-4E7F-61D05588A09B}"/>
                </a:ext>
              </a:extLst>
            </p:cNvPr>
            <p:cNvSpPr/>
            <p:nvPr/>
          </p:nvSpPr>
          <p:spPr>
            <a:xfrm rot="10800000">
              <a:off x="8930748" y="4853462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正方形/長方形 236">
              <a:extLst>
                <a:ext uri="{FF2B5EF4-FFF2-40B4-BE49-F238E27FC236}">
                  <a16:creationId xmlns:a16="http://schemas.microsoft.com/office/drawing/2014/main" id="{4B4F834C-92D2-46DF-F3BF-8CB1CAFA9429}"/>
                </a:ext>
              </a:extLst>
            </p:cNvPr>
            <p:cNvSpPr/>
            <p:nvPr/>
          </p:nvSpPr>
          <p:spPr>
            <a:xfrm rot="5400000">
              <a:off x="8787154" y="4997056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正方形/長方形 237">
              <a:extLst>
                <a:ext uri="{FF2B5EF4-FFF2-40B4-BE49-F238E27FC236}">
                  <a16:creationId xmlns:a16="http://schemas.microsoft.com/office/drawing/2014/main" id="{729C4279-F098-568C-8BDF-7278EAE039B0}"/>
                </a:ext>
              </a:extLst>
            </p:cNvPr>
            <p:cNvSpPr/>
            <p:nvPr/>
          </p:nvSpPr>
          <p:spPr>
            <a:xfrm rot="5400000">
              <a:off x="8787154" y="4709868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正方形/長方形 238">
              <a:extLst>
                <a:ext uri="{FF2B5EF4-FFF2-40B4-BE49-F238E27FC236}">
                  <a16:creationId xmlns:a16="http://schemas.microsoft.com/office/drawing/2014/main" id="{F2AAA5D1-D4D2-3DC9-ABCD-DFBCE575B56E}"/>
                </a:ext>
              </a:extLst>
            </p:cNvPr>
            <p:cNvSpPr/>
            <p:nvPr/>
          </p:nvSpPr>
          <p:spPr>
            <a:xfrm rot="10800000">
              <a:off x="8787154" y="4853462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正方形/長方形 239">
              <a:extLst>
                <a:ext uri="{FF2B5EF4-FFF2-40B4-BE49-F238E27FC236}">
                  <a16:creationId xmlns:a16="http://schemas.microsoft.com/office/drawing/2014/main" id="{627F77C7-6FDC-D0F4-4FF4-C7461133BABD}"/>
                </a:ext>
              </a:extLst>
            </p:cNvPr>
            <p:cNvSpPr/>
            <p:nvPr/>
          </p:nvSpPr>
          <p:spPr>
            <a:xfrm rot="10800000">
              <a:off x="8643560" y="4853462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8" name="グループ化 337">
            <a:extLst>
              <a:ext uri="{FF2B5EF4-FFF2-40B4-BE49-F238E27FC236}">
                <a16:creationId xmlns:a16="http://schemas.microsoft.com/office/drawing/2014/main" id="{53A4014A-7D15-A753-0339-C975C5AE4C04}"/>
              </a:ext>
            </a:extLst>
          </p:cNvPr>
          <p:cNvGrpSpPr/>
          <p:nvPr/>
        </p:nvGrpSpPr>
        <p:grpSpPr>
          <a:xfrm>
            <a:off x="6089676" y="2839191"/>
            <a:ext cx="1439862" cy="1439862"/>
            <a:chOff x="6089676" y="2839191"/>
            <a:chExt cx="1439862" cy="1439862"/>
          </a:xfrm>
        </p:grpSpPr>
        <p:sp>
          <p:nvSpPr>
            <p:cNvPr id="290" name="正方形/長方形 289">
              <a:extLst>
                <a:ext uri="{FF2B5EF4-FFF2-40B4-BE49-F238E27FC236}">
                  <a16:creationId xmlns:a16="http://schemas.microsoft.com/office/drawing/2014/main" id="{862D7A8A-95B1-3B11-9449-6F74F90D475F}"/>
                </a:ext>
              </a:extLst>
            </p:cNvPr>
            <p:cNvSpPr/>
            <p:nvPr/>
          </p:nvSpPr>
          <p:spPr>
            <a:xfrm rot="5400000">
              <a:off x="6757714" y="2264815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正方形/長方形 290">
              <a:extLst>
                <a:ext uri="{FF2B5EF4-FFF2-40B4-BE49-F238E27FC236}">
                  <a16:creationId xmlns:a16="http://schemas.microsoft.com/office/drawing/2014/main" id="{B4112E98-E500-4DFC-7B6E-BB3131183A79}"/>
                </a:ext>
              </a:extLst>
            </p:cNvPr>
            <p:cNvSpPr/>
            <p:nvPr/>
          </p:nvSpPr>
          <p:spPr>
            <a:xfrm rot="5400000">
              <a:off x="6757714" y="3285927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正方形/長方形 291">
              <a:extLst>
                <a:ext uri="{FF2B5EF4-FFF2-40B4-BE49-F238E27FC236}">
                  <a16:creationId xmlns:a16="http://schemas.microsoft.com/office/drawing/2014/main" id="{AFB93499-9685-4CD0-E7D8-801F26DAA493}"/>
                </a:ext>
              </a:extLst>
            </p:cNvPr>
            <p:cNvSpPr/>
            <p:nvPr/>
          </p:nvSpPr>
          <p:spPr>
            <a:xfrm rot="5400000">
              <a:off x="6757714" y="3413567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正方形/長方形 292">
              <a:extLst>
                <a:ext uri="{FF2B5EF4-FFF2-40B4-BE49-F238E27FC236}">
                  <a16:creationId xmlns:a16="http://schemas.microsoft.com/office/drawing/2014/main" id="{EE3E87A9-3489-BFC2-8D8D-0423B58E4FD7}"/>
                </a:ext>
              </a:extLst>
            </p:cNvPr>
            <p:cNvSpPr/>
            <p:nvPr/>
          </p:nvSpPr>
          <p:spPr>
            <a:xfrm rot="10800000">
              <a:off x="7332091" y="2839191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正方形/長方形 293">
              <a:extLst>
                <a:ext uri="{FF2B5EF4-FFF2-40B4-BE49-F238E27FC236}">
                  <a16:creationId xmlns:a16="http://schemas.microsoft.com/office/drawing/2014/main" id="{6FC85CEF-7077-C06C-F6C1-C7B930BF91D6}"/>
                </a:ext>
              </a:extLst>
            </p:cNvPr>
            <p:cNvSpPr/>
            <p:nvPr/>
          </p:nvSpPr>
          <p:spPr>
            <a:xfrm rot="10800000">
              <a:off x="6566255" y="2839191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正方形/長方形 294">
              <a:extLst>
                <a:ext uri="{FF2B5EF4-FFF2-40B4-BE49-F238E27FC236}">
                  <a16:creationId xmlns:a16="http://schemas.microsoft.com/office/drawing/2014/main" id="{F879D4E8-C209-CC97-15A6-906BAF6AA8A2}"/>
                </a:ext>
              </a:extLst>
            </p:cNvPr>
            <p:cNvSpPr/>
            <p:nvPr/>
          </p:nvSpPr>
          <p:spPr>
            <a:xfrm rot="10800000">
              <a:off x="6183338" y="2839191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正方形/長方形 295">
              <a:extLst>
                <a:ext uri="{FF2B5EF4-FFF2-40B4-BE49-F238E27FC236}">
                  <a16:creationId xmlns:a16="http://schemas.microsoft.com/office/drawing/2014/main" id="{2DE50231-20FB-C318-50E5-8DD8543E963E}"/>
                </a:ext>
              </a:extLst>
            </p:cNvPr>
            <p:cNvSpPr/>
            <p:nvPr/>
          </p:nvSpPr>
          <p:spPr>
            <a:xfrm rot="5400000">
              <a:off x="6757714" y="3158288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正方形/長方形 296">
              <a:extLst>
                <a:ext uri="{FF2B5EF4-FFF2-40B4-BE49-F238E27FC236}">
                  <a16:creationId xmlns:a16="http://schemas.microsoft.com/office/drawing/2014/main" id="{6CA4800F-B8FF-DDD4-AB19-EAA64F556E84}"/>
                </a:ext>
              </a:extLst>
            </p:cNvPr>
            <p:cNvSpPr/>
            <p:nvPr/>
          </p:nvSpPr>
          <p:spPr>
            <a:xfrm rot="10800000">
              <a:off x="7204450" y="2839191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正方形/長方形 297">
              <a:extLst>
                <a:ext uri="{FF2B5EF4-FFF2-40B4-BE49-F238E27FC236}">
                  <a16:creationId xmlns:a16="http://schemas.microsoft.com/office/drawing/2014/main" id="{D60DE225-212C-8AB6-2FE5-7CE6619C8AE6}"/>
                </a:ext>
              </a:extLst>
            </p:cNvPr>
            <p:cNvSpPr/>
            <p:nvPr/>
          </p:nvSpPr>
          <p:spPr>
            <a:xfrm rot="10800000">
              <a:off x="7076811" y="2839191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正方形/長方形 298">
              <a:extLst>
                <a:ext uri="{FF2B5EF4-FFF2-40B4-BE49-F238E27FC236}">
                  <a16:creationId xmlns:a16="http://schemas.microsoft.com/office/drawing/2014/main" id="{9B5380B7-BE86-39DD-28ED-AAD6C7DA3A87}"/>
                </a:ext>
              </a:extLst>
            </p:cNvPr>
            <p:cNvSpPr/>
            <p:nvPr/>
          </p:nvSpPr>
          <p:spPr>
            <a:xfrm rot="5400000">
              <a:off x="6757714" y="2903010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正方形/長方形 299">
              <a:extLst>
                <a:ext uri="{FF2B5EF4-FFF2-40B4-BE49-F238E27FC236}">
                  <a16:creationId xmlns:a16="http://schemas.microsoft.com/office/drawing/2014/main" id="{D64F79E3-9133-758E-70FF-E7AC1A51B5CD}"/>
                </a:ext>
              </a:extLst>
            </p:cNvPr>
            <p:cNvSpPr/>
            <p:nvPr/>
          </p:nvSpPr>
          <p:spPr>
            <a:xfrm rot="5400000">
              <a:off x="6757714" y="2647732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正方形/長方形 308">
              <a:extLst>
                <a:ext uri="{FF2B5EF4-FFF2-40B4-BE49-F238E27FC236}">
                  <a16:creationId xmlns:a16="http://schemas.microsoft.com/office/drawing/2014/main" id="{4ADF80AF-3A7C-4CE9-7AB5-82B866C7748A}"/>
                </a:ext>
              </a:extLst>
            </p:cNvPr>
            <p:cNvSpPr/>
            <p:nvPr/>
          </p:nvSpPr>
          <p:spPr>
            <a:xfrm rot="10800000">
              <a:off x="6949172" y="2839191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正方形/長方形 309">
              <a:extLst>
                <a:ext uri="{FF2B5EF4-FFF2-40B4-BE49-F238E27FC236}">
                  <a16:creationId xmlns:a16="http://schemas.microsoft.com/office/drawing/2014/main" id="{D0009ED3-9D79-8EA9-E489-4D47810EBE89}"/>
                </a:ext>
              </a:extLst>
            </p:cNvPr>
            <p:cNvSpPr/>
            <p:nvPr/>
          </p:nvSpPr>
          <p:spPr>
            <a:xfrm rot="5400000">
              <a:off x="6757714" y="3030649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正方形/長方形 310">
              <a:extLst>
                <a:ext uri="{FF2B5EF4-FFF2-40B4-BE49-F238E27FC236}">
                  <a16:creationId xmlns:a16="http://schemas.microsoft.com/office/drawing/2014/main" id="{8F69AA3E-D1AF-F10D-8ED1-7C5263E81647}"/>
                </a:ext>
              </a:extLst>
            </p:cNvPr>
            <p:cNvSpPr/>
            <p:nvPr/>
          </p:nvSpPr>
          <p:spPr>
            <a:xfrm rot="5400000">
              <a:off x="6757714" y="2775371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正方形/長方形 320">
              <a:extLst>
                <a:ext uri="{FF2B5EF4-FFF2-40B4-BE49-F238E27FC236}">
                  <a16:creationId xmlns:a16="http://schemas.microsoft.com/office/drawing/2014/main" id="{9DAE643A-0F75-7DCC-7D6A-9EAAA9101A16}"/>
                </a:ext>
              </a:extLst>
            </p:cNvPr>
            <p:cNvSpPr/>
            <p:nvPr/>
          </p:nvSpPr>
          <p:spPr>
            <a:xfrm rot="10800000">
              <a:off x="6438616" y="2839191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2" name="正方形/長方形 321">
              <a:extLst>
                <a:ext uri="{FF2B5EF4-FFF2-40B4-BE49-F238E27FC236}">
                  <a16:creationId xmlns:a16="http://schemas.microsoft.com/office/drawing/2014/main" id="{39D2FA4B-9339-B872-53AD-2B9DE448A45D}"/>
                </a:ext>
              </a:extLst>
            </p:cNvPr>
            <p:cNvSpPr/>
            <p:nvPr/>
          </p:nvSpPr>
          <p:spPr>
            <a:xfrm rot="10800000">
              <a:off x="6821533" y="2839191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正方形/長方形 322">
              <a:extLst>
                <a:ext uri="{FF2B5EF4-FFF2-40B4-BE49-F238E27FC236}">
                  <a16:creationId xmlns:a16="http://schemas.microsoft.com/office/drawing/2014/main" id="{2782B80A-ACCC-5637-FDA7-B900996DBCA9}"/>
                </a:ext>
              </a:extLst>
            </p:cNvPr>
            <p:cNvSpPr/>
            <p:nvPr/>
          </p:nvSpPr>
          <p:spPr>
            <a:xfrm rot="5400000">
              <a:off x="6757714" y="2520093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5" name="正方形/長方形 334">
              <a:extLst>
                <a:ext uri="{FF2B5EF4-FFF2-40B4-BE49-F238E27FC236}">
                  <a16:creationId xmlns:a16="http://schemas.microsoft.com/office/drawing/2014/main" id="{F3ECAD5C-3F07-A417-C938-DFAB390FF95E}"/>
                </a:ext>
              </a:extLst>
            </p:cNvPr>
            <p:cNvSpPr/>
            <p:nvPr/>
          </p:nvSpPr>
          <p:spPr>
            <a:xfrm rot="10800000">
              <a:off x="6693894" y="2839191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6" name="正方形/長方形 335">
              <a:extLst>
                <a:ext uri="{FF2B5EF4-FFF2-40B4-BE49-F238E27FC236}">
                  <a16:creationId xmlns:a16="http://schemas.microsoft.com/office/drawing/2014/main" id="{37BDFF8C-642F-F1F2-D88F-B2436A0CC240}"/>
                </a:ext>
              </a:extLst>
            </p:cNvPr>
            <p:cNvSpPr/>
            <p:nvPr/>
          </p:nvSpPr>
          <p:spPr>
            <a:xfrm rot="10800000">
              <a:off x="6310977" y="2839191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7" name="正方形/長方形 336">
              <a:extLst>
                <a:ext uri="{FF2B5EF4-FFF2-40B4-BE49-F238E27FC236}">
                  <a16:creationId xmlns:a16="http://schemas.microsoft.com/office/drawing/2014/main" id="{5B2E5A9D-31BA-6BA1-97D2-B597502FA2D7}"/>
                </a:ext>
              </a:extLst>
            </p:cNvPr>
            <p:cNvSpPr/>
            <p:nvPr/>
          </p:nvSpPr>
          <p:spPr>
            <a:xfrm rot="5400000">
              <a:off x="6757714" y="239245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56C7E01-38DF-2D8B-1601-CD8BC7CD324B}"/>
              </a:ext>
            </a:extLst>
          </p:cNvPr>
          <p:cNvGrpSpPr/>
          <p:nvPr/>
        </p:nvGrpSpPr>
        <p:grpSpPr>
          <a:xfrm>
            <a:off x="6096370" y="4807691"/>
            <a:ext cx="1439862" cy="1439862"/>
            <a:chOff x="6096370" y="4807691"/>
            <a:chExt cx="1439862" cy="1439862"/>
          </a:xfrm>
        </p:grpSpPr>
        <p:sp>
          <p:nvSpPr>
            <p:cNvPr id="355" name="正方形/長方形 354">
              <a:extLst>
                <a:ext uri="{FF2B5EF4-FFF2-40B4-BE49-F238E27FC236}">
                  <a16:creationId xmlns:a16="http://schemas.microsoft.com/office/drawing/2014/main" id="{9DD40100-C4E2-9511-6F4F-B02C3B335CEC}"/>
                </a:ext>
              </a:extLst>
            </p:cNvPr>
            <p:cNvSpPr/>
            <p:nvPr/>
          </p:nvSpPr>
          <p:spPr>
            <a:xfrm rot="5400000">
              <a:off x="6789861" y="5254428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3" name="正方形/長方形 372">
              <a:extLst>
                <a:ext uri="{FF2B5EF4-FFF2-40B4-BE49-F238E27FC236}">
                  <a16:creationId xmlns:a16="http://schemas.microsoft.com/office/drawing/2014/main" id="{C64E7055-9D1C-564D-44D4-D06B20728F21}"/>
                </a:ext>
              </a:extLst>
            </p:cNvPr>
            <p:cNvSpPr/>
            <p:nvPr/>
          </p:nvSpPr>
          <p:spPr>
            <a:xfrm rot="10800000">
              <a:off x="6541197" y="4807691"/>
              <a:ext cx="53832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5" name="正方形/長方形 374">
              <a:extLst>
                <a:ext uri="{FF2B5EF4-FFF2-40B4-BE49-F238E27FC236}">
                  <a16:creationId xmlns:a16="http://schemas.microsoft.com/office/drawing/2014/main" id="{614DA9C1-3B7B-56FC-3785-6DD0EFE1BADC}"/>
                </a:ext>
              </a:extLst>
            </p:cNvPr>
            <p:cNvSpPr/>
            <p:nvPr/>
          </p:nvSpPr>
          <p:spPr>
            <a:xfrm rot="5400000">
              <a:off x="6789861" y="5155155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3" name="正方形/長方形 392">
              <a:extLst>
                <a:ext uri="{FF2B5EF4-FFF2-40B4-BE49-F238E27FC236}">
                  <a16:creationId xmlns:a16="http://schemas.microsoft.com/office/drawing/2014/main" id="{3DE3E1D2-A8BF-2C12-268B-BE9262054E4D}"/>
                </a:ext>
              </a:extLst>
            </p:cNvPr>
            <p:cNvSpPr/>
            <p:nvPr/>
          </p:nvSpPr>
          <p:spPr>
            <a:xfrm rot="10800000">
              <a:off x="7236120" y="4807691"/>
              <a:ext cx="53832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" name="正方形/長方形 393">
              <a:extLst>
                <a:ext uri="{FF2B5EF4-FFF2-40B4-BE49-F238E27FC236}">
                  <a16:creationId xmlns:a16="http://schemas.microsoft.com/office/drawing/2014/main" id="{8835E580-2C84-F191-EF36-A28D743B22EF}"/>
                </a:ext>
              </a:extLst>
            </p:cNvPr>
            <p:cNvSpPr/>
            <p:nvPr/>
          </p:nvSpPr>
          <p:spPr>
            <a:xfrm rot="10800000">
              <a:off x="7136847" y="4807691"/>
              <a:ext cx="53832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" name="正方形/長方形 394">
              <a:extLst>
                <a:ext uri="{FF2B5EF4-FFF2-40B4-BE49-F238E27FC236}">
                  <a16:creationId xmlns:a16="http://schemas.microsoft.com/office/drawing/2014/main" id="{D0BB3EB1-0B81-E2D2-7246-8A20B4497E87}"/>
                </a:ext>
              </a:extLst>
            </p:cNvPr>
            <p:cNvSpPr/>
            <p:nvPr/>
          </p:nvSpPr>
          <p:spPr>
            <a:xfrm rot="5400000">
              <a:off x="6789861" y="4857330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" name="正方形/長方形 395">
              <a:extLst>
                <a:ext uri="{FF2B5EF4-FFF2-40B4-BE49-F238E27FC236}">
                  <a16:creationId xmlns:a16="http://schemas.microsoft.com/office/drawing/2014/main" id="{738A7127-1893-421C-6A11-D04779C7FC75}"/>
                </a:ext>
              </a:extLst>
            </p:cNvPr>
            <p:cNvSpPr/>
            <p:nvPr/>
          </p:nvSpPr>
          <p:spPr>
            <a:xfrm rot="5400000">
              <a:off x="6789861" y="4559505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" name="正方形/長方形 396">
              <a:extLst>
                <a:ext uri="{FF2B5EF4-FFF2-40B4-BE49-F238E27FC236}">
                  <a16:creationId xmlns:a16="http://schemas.microsoft.com/office/drawing/2014/main" id="{5B257C14-3AB7-1786-F20B-49D527A877C6}"/>
                </a:ext>
              </a:extLst>
            </p:cNvPr>
            <p:cNvSpPr/>
            <p:nvPr/>
          </p:nvSpPr>
          <p:spPr>
            <a:xfrm rot="10800000">
              <a:off x="7037572" y="4807691"/>
              <a:ext cx="53832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" name="正方形/長方形 397">
              <a:extLst>
                <a:ext uri="{FF2B5EF4-FFF2-40B4-BE49-F238E27FC236}">
                  <a16:creationId xmlns:a16="http://schemas.microsoft.com/office/drawing/2014/main" id="{4514FA06-392E-ACB7-2489-FCB9747836B6}"/>
                </a:ext>
              </a:extLst>
            </p:cNvPr>
            <p:cNvSpPr/>
            <p:nvPr/>
          </p:nvSpPr>
          <p:spPr>
            <a:xfrm rot="5400000">
              <a:off x="6789861" y="5055880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正方形/長方形 398">
              <a:extLst>
                <a:ext uri="{FF2B5EF4-FFF2-40B4-BE49-F238E27FC236}">
                  <a16:creationId xmlns:a16="http://schemas.microsoft.com/office/drawing/2014/main" id="{B2FB93F1-0BA1-22FB-2B89-EF52E2CF2E32}"/>
                </a:ext>
              </a:extLst>
            </p:cNvPr>
            <p:cNvSpPr/>
            <p:nvPr/>
          </p:nvSpPr>
          <p:spPr>
            <a:xfrm rot="5400000">
              <a:off x="6789861" y="4658780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0" name="正方形/長方形 399">
              <a:extLst>
                <a:ext uri="{FF2B5EF4-FFF2-40B4-BE49-F238E27FC236}">
                  <a16:creationId xmlns:a16="http://schemas.microsoft.com/office/drawing/2014/main" id="{69C5BE19-75E9-74DC-BEA6-09D130642A9C}"/>
                </a:ext>
              </a:extLst>
            </p:cNvPr>
            <p:cNvSpPr/>
            <p:nvPr/>
          </p:nvSpPr>
          <p:spPr>
            <a:xfrm rot="10800000">
              <a:off x="6441922" y="4807691"/>
              <a:ext cx="53832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1" name="正方形/長方形 400">
              <a:extLst>
                <a:ext uri="{FF2B5EF4-FFF2-40B4-BE49-F238E27FC236}">
                  <a16:creationId xmlns:a16="http://schemas.microsoft.com/office/drawing/2014/main" id="{91C5B3DB-6AC8-6577-0C3B-61CFC39DFFFA}"/>
                </a:ext>
              </a:extLst>
            </p:cNvPr>
            <p:cNvSpPr/>
            <p:nvPr/>
          </p:nvSpPr>
          <p:spPr>
            <a:xfrm rot="10800000">
              <a:off x="6938297" y="4807691"/>
              <a:ext cx="53832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正方形/長方形 401">
              <a:extLst>
                <a:ext uri="{FF2B5EF4-FFF2-40B4-BE49-F238E27FC236}">
                  <a16:creationId xmlns:a16="http://schemas.microsoft.com/office/drawing/2014/main" id="{97B490ED-FF55-ED89-A48D-7B0762EE5B7F}"/>
                </a:ext>
              </a:extLst>
            </p:cNvPr>
            <p:cNvSpPr/>
            <p:nvPr/>
          </p:nvSpPr>
          <p:spPr>
            <a:xfrm rot="5400000">
              <a:off x="6789861" y="4460230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6" name="正方形/長方形 405">
              <a:extLst>
                <a:ext uri="{FF2B5EF4-FFF2-40B4-BE49-F238E27FC236}">
                  <a16:creationId xmlns:a16="http://schemas.microsoft.com/office/drawing/2014/main" id="{8F676DC2-47B3-AD7B-4930-AB7E7C62A90E}"/>
                </a:ext>
              </a:extLst>
            </p:cNvPr>
            <p:cNvSpPr/>
            <p:nvPr/>
          </p:nvSpPr>
          <p:spPr>
            <a:xfrm rot="10800000">
              <a:off x="6739747" y="4807691"/>
              <a:ext cx="53832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正方形/長方形 407">
              <a:extLst>
                <a:ext uri="{FF2B5EF4-FFF2-40B4-BE49-F238E27FC236}">
                  <a16:creationId xmlns:a16="http://schemas.microsoft.com/office/drawing/2014/main" id="{E419C4DE-FBF6-1DCD-E31A-FA3BFA955404}"/>
                </a:ext>
              </a:extLst>
            </p:cNvPr>
            <p:cNvSpPr/>
            <p:nvPr/>
          </p:nvSpPr>
          <p:spPr>
            <a:xfrm rot="10800000">
              <a:off x="6342647" y="4807691"/>
              <a:ext cx="53832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1" name="正方形/長方形 420">
              <a:extLst>
                <a:ext uri="{FF2B5EF4-FFF2-40B4-BE49-F238E27FC236}">
                  <a16:creationId xmlns:a16="http://schemas.microsoft.com/office/drawing/2014/main" id="{AC293EEE-6CC4-38CA-90CF-D399CDA23AB7}"/>
                </a:ext>
              </a:extLst>
            </p:cNvPr>
            <p:cNvSpPr/>
            <p:nvPr/>
          </p:nvSpPr>
          <p:spPr>
            <a:xfrm rot="5400000">
              <a:off x="6789861" y="4360955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7" name="正方形/長方形 426">
              <a:extLst>
                <a:ext uri="{FF2B5EF4-FFF2-40B4-BE49-F238E27FC236}">
                  <a16:creationId xmlns:a16="http://schemas.microsoft.com/office/drawing/2014/main" id="{B47EE8D7-5EA7-C5B0-CBB8-EA07C76E19BA}"/>
                </a:ext>
              </a:extLst>
            </p:cNvPr>
            <p:cNvSpPr/>
            <p:nvPr/>
          </p:nvSpPr>
          <p:spPr>
            <a:xfrm rot="5400000">
              <a:off x="6789861" y="4758055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8" name="正方形/長方形 427">
              <a:extLst>
                <a:ext uri="{FF2B5EF4-FFF2-40B4-BE49-F238E27FC236}">
                  <a16:creationId xmlns:a16="http://schemas.microsoft.com/office/drawing/2014/main" id="{1F7DDDB6-F4DE-85DE-2906-CC98CF487563}"/>
                </a:ext>
              </a:extLst>
            </p:cNvPr>
            <p:cNvSpPr/>
            <p:nvPr/>
          </p:nvSpPr>
          <p:spPr>
            <a:xfrm rot="5400000">
              <a:off x="6789861" y="4956605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正方形/長方形 428">
              <a:extLst>
                <a:ext uri="{FF2B5EF4-FFF2-40B4-BE49-F238E27FC236}">
                  <a16:creationId xmlns:a16="http://schemas.microsoft.com/office/drawing/2014/main" id="{214F28BB-41D3-6336-C060-7BDACC5BF9F0}"/>
                </a:ext>
              </a:extLst>
            </p:cNvPr>
            <p:cNvSpPr/>
            <p:nvPr/>
          </p:nvSpPr>
          <p:spPr>
            <a:xfrm rot="10800000">
              <a:off x="6839022" y="4807691"/>
              <a:ext cx="53832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0" name="正方形/長方形 429">
              <a:extLst>
                <a:ext uri="{FF2B5EF4-FFF2-40B4-BE49-F238E27FC236}">
                  <a16:creationId xmlns:a16="http://schemas.microsoft.com/office/drawing/2014/main" id="{AC626C94-DEBE-898B-CB63-A4F499DB3ABE}"/>
                </a:ext>
              </a:extLst>
            </p:cNvPr>
            <p:cNvSpPr/>
            <p:nvPr/>
          </p:nvSpPr>
          <p:spPr>
            <a:xfrm rot="10800000">
              <a:off x="6640472" y="4807691"/>
              <a:ext cx="53832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0E8E638-EDC4-71F2-8F22-475BAFAECC34}"/>
              </a:ext>
            </a:extLst>
          </p:cNvPr>
          <p:cNvGrpSpPr/>
          <p:nvPr/>
        </p:nvGrpSpPr>
        <p:grpSpPr>
          <a:xfrm>
            <a:off x="7972795" y="4807691"/>
            <a:ext cx="1439862" cy="1439862"/>
            <a:chOff x="7972795" y="4807691"/>
            <a:chExt cx="1439862" cy="1439862"/>
          </a:xfrm>
        </p:grpSpPr>
        <p:sp>
          <p:nvSpPr>
            <p:cNvPr id="431" name="正方形/長方形 430">
              <a:extLst>
                <a:ext uri="{FF2B5EF4-FFF2-40B4-BE49-F238E27FC236}">
                  <a16:creationId xmlns:a16="http://schemas.microsoft.com/office/drawing/2014/main" id="{67B510F0-A544-59FA-91F4-5A5EB962223E}"/>
                </a:ext>
              </a:extLst>
            </p:cNvPr>
            <p:cNvSpPr/>
            <p:nvPr/>
          </p:nvSpPr>
          <p:spPr>
            <a:xfrm rot="5400000">
              <a:off x="8666286" y="5254428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正方形/長方形 431">
              <a:extLst>
                <a:ext uri="{FF2B5EF4-FFF2-40B4-BE49-F238E27FC236}">
                  <a16:creationId xmlns:a16="http://schemas.microsoft.com/office/drawing/2014/main" id="{03036B07-901D-2DFF-652F-C0781746A084}"/>
                </a:ext>
              </a:extLst>
            </p:cNvPr>
            <p:cNvSpPr/>
            <p:nvPr/>
          </p:nvSpPr>
          <p:spPr>
            <a:xfrm rot="10800000">
              <a:off x="8417622" y="4807691"/>
              <a:ext cx="53832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3" name="正方形/長方形 432">
              <a:extLst>
                <a:ext uri="{FF2B5EF4-FFF2-40B4-BE49-F238E27FC236}">
                  <a16:creationId xmlns:a16="http://schemas.microsoft.com/office/drawing/2014/main" id="{564AF5DA-EF8A-B982-4470-5E76D8E6DD0D}"/>
                </a:ext>
              </a:extLst>
            </p:cNvPr>
            <p:cNvSpPr/>
            <p:nvPr/>
          </p:nvSpPr>
          <p:spPr>
            <a:xfrm rot="5400000">
              <a:off x="8666286" y="5155155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4" name="正方形/長方形 433">
              <a:extLst>
                <a:ext uri="{FF2B5EF4-FFF2-40B4-BE49-F238E27FC236}">
                  <a16:creationId xmlns:a16="http://schemas.microsoft.com/office/drawing/2014/main" id="{852E21BC-4343-95E7-0B2D-C8E7EBBCE863}"/>
                </a:ext>
              </a:extLst>
            </p:cNvPr>
            <p:cNvSpPr/>
            <p:nvPr/>
          </p:nvSpPr>
          <p:spPr>
            <a:xfrm rot="10800000">
              <a:off x="9112545" y="4807691"/>
              <a:ext cx="53832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正方形/長方形 434">
              <a:extLst>
                <a:ext uri="{FF2B5EF4-FFF2-40B4-BE49-F238E27FC236}">
                  <a16:creationId xmlns:a16="http://schemas.microsoft.com/office/drawing/2014/main" id="{DBD0E496-7EF0-CF8C-CA2B-6056D5757D74}"/>
                </a:ext>
              </a:extLst>
            </p:cNvPr>
            <p:cNvSpPr/>
            <p:nvPr/>
          </p:nvSpPr>
          <p:spPr>
            <a:xfrm rot="10800000">
              <a:off x="9013272" y="4807691"/>
              <a:ext cx="53832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6" name="正方形/長方形 435">
              <a:extLst>
                <a:ext uri="{FF2B5EF4-FFF2-40B4-BE49-F238E27FC236}">
                  <a16:creationId xmlns:a16="http://schemas.microsoft.com/office/drawing/2014/main" id="{4CC2D4FB-D147-A291-0A24-C0D1C9C4C5B3}"/>
                </a:ext>
              </a:extLst>
            </p:cNvPr>
            <p:cNvSpPr/>
            <p:nvPr/>
          </p:nvSpPr>
          <p:spPr>
            <a:xfrm rot="5400000">
              <a:off x="8666286" y="4857330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7" name="正方形/長方形 436">
              <a:extLst>
                <a:ext uri="{FF2B5EF4-FFF2-40B4-BE49-F238E27FC236}">
                  <a16:creationId xmlns:a16="http://schemas.microsoft.com/office/drawing/2014/main" id="{D85B9181-9276-F09A-BD41-1FBD0C37D277}"/>
                </a:ext>
              </a:extLst>
            </p:cNvPr>
            <p:cNvSpPr/>
            <p:nvPr/>
          </p:nvSpPr>
          <p:spPr>
            <a:xfrm rot="5400000">
              <a:off x="8666286" y="4559505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正方形/長方形 437">
              <a:extLst>
                <a:ext uri="{FF2B5EF4-FFF2-40B4-BE49-F238E27FC236}">
                  <a16:creationId xmlns:a16="http://schemas.microsoft.com/office/drawing/2014/main" id="{737123B3-B059-8C79-BBAB-F86C0E6A8B15}"/>
                </a:ext>
              </a:extLst>
            </p:cNvPr>
            <p:cNvSpPr/>
            <p:nvPr/>
          </p:nvSpPr>
          <p:spPr>
            <a:xfrm rot="10800000">
              <a:off x="8913997" y="4807691"/>
              <a:ext cx="53832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9" name="正方形/長方形 438">
              <a:extLst>
                <a:ext uri="{FF2B5EF4-FFF2-40B4-BE49-F238E27FC236}">
                  <a16:creationId xmlns:a16="http://schemas.microsoft.com/office/drawing/2014/main" id="{C591AB8F-6FAB-F497-CAA7-4298228A14DC}"/>
                </a:ext>
              </a:extLst>
            </p:cNvPr>
            <p:cNvSpPr/>
            <p:nvPr/>
          </p:nvSpPr>
          <p:spPr>
            <a:xfrm rot="5400000">
              <a:off x="8666286" y="5055880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0" name="正方形/長方形 439">
              <a:extLst>
                <a:ext uri="{FF2B5EF4-FFF2-40B4-BE49-F238E27FC236}">
                  <a16:creationId xmlns:a16="http://schemas.microsoft.com/office/drawing/2014/main" id="{1CC9D80C-9E67-ECBA-62A4-4D8D61AE7CAA}"/>
                </a:ext>
              </a:extLst>
            </p:cNvPr>
            <p:cNvSpPr/>
            <p:nvPr/>
          </p:nvSpPr>
          <p:spPr>
            <a:xfrm rot="5400000">
              <a:off x="8666286" y="4658780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正方形/長方形 440">
              <a:extLst>
                <a:ext uri="{FF2B5EF4-FFF2-40B4-BE49-F238E27FC236}">
                  <a16:creationId xmlns:a16="http://schemas.microsoft.com/office/drawing/2014/main" id="{2000F877-EA2D-AC38-E235-156A61F3E8C8}"/>
                </a:ext>
              </a:extLst>
            </p:cNvPr>
            <p:cNvSpPr/>
            <p:nvPr/>
          </p:nvSpPr>
          <p:spPr>
            <a:xfrm rot="10800000">
              <a:off x="8318347" y="4807691"/>
              <a:ext cx="53832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2" name="正方形/長方形 441">
              <a:extLst>
                <a:ext uri="{FF2B5EF4-FFF2-40B4-BE49-F238E27FC236}">
                  <a16:creationId xmlns:a16="http://schemas.microsoft.com/office/drawing/2014/main" id="{467E36A3-3D0F-BBEE-86D8-6776490EFDB9}"/>
                </a:ext>
              </a:extLst>
            </p:cNvPr>
            <p:cNvSpPr/>
            <p:nvPr/>
          </p:nvSpPr>
          <p:spPr>
            <a:xfrm rot="10800000">
              <a:off x="8814722" y="4807691"/>
              <a:ext cx="53832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3" name="正方形/長方形 442">
              <a:extLst>
                <a:ext uri="{FF2B5EF4-FFF2-40B4-BE49-F238E27FC236}">
                  <a16:creationId xmlns:a16="http://schemas.microsoft.com/office/drawing/2014/main" id="{AF9084AD-A1BF-907A-4E95-E799B2480ED4}"/>
                </a:ext>
              </a:extLst>
            </p:cNvPr>
            <p:cNvSpPr/>
            <p:nvPr/>
          </p:nvSpPr>
          <p:spPr>
            <a:xfrm rot="5400000">
              <a:off x="8666286" y="4460230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正方形/長方形 443">
              <a:extLst>
                <a:ext uri="{FF2B5EF4-FFF2-40B4-BE49-F238E27FC236}">
                  <a16:creationId xmlns:a16="http://schemas.microsoft.com/office/drawing/2014/main" id="{60A81FC1-771B-4714-75DC-54D977B60383}"/>
                </a:ext>
              </a:extLst>
            </p:cNvPr>
            <p:cNvSpPr/>
            <p:nvPr/>
          </p:nvSpPr>
          <p:spPr>
            <a:xfrm rot="10800000">
              <a:off x="8616172" y="4807691"/>
              <a:ext cx="53832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5" name="正方形/長方形 444">
              <a:extLst>
                <a:ext uri="{FF2B5EF4-FFF2-40B4-BE49-F238E27FC236}">
                  <a16:creationId xmlns:a16="http://schemas.microsoft.com/office/drawing/2014/main" id="{986DC354-E4D4-7ED7-AB60-178CCFBC5672}"/>
                </a:ext>
              </a:extLst>
            </p:cNvPr>
            <p:cNvSpPr/>
            <p:nvPr/>
          </p:nvSpPr>
          <p:spPr>
            <a:xfrm rot="10800000">
              <a:off x="8219072" y="4807691"/>
              <a:ext cx="53832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6" name="正方形/長方形 445">
              <a:extLst>
                <a:ext uri="{FF2B5EF4-FFF2-40B4-BE49-F238E27FC236}">
                  <a16:creationId xmlns:a16="http://schemas.microsoft.com/office/drawing/2014/main" id="{7018CB47-3E74-C4EA-7350-FD6DBB785037}"/>
                </a:ext>
              </a:extLst>
            </p:cNvPr>
            <p:cNvSpPr/>
            <p:nvPr/>
          </p:nvSpPr>
          <p:spPr>
            <a:xfrm rot="5400000">
              <a:off x="8666286" y="4360955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正方形/長方形 446">
              <a:extLst>
                <a:ext uri="{FF2B5EF4-FFF2-40B4-BE49-F238E27FC236}">
                  <a16:creationId xmlns:a16="http://schemas.microsoft.com/office/drawing/2014/main" id="{20CF97BA-50A6-B177-7FDE-3280F12A9873}"/>
                </a:ext>
              </a:extLst>
            </p:cNvPr>
            <p:cNvSpPr/>
            <p:nvPr/>
          </p:nvSpPr>
          <p:spPr>
            <a:xfrm rot="5400000">
              <a:off x="8666286" y="4758055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8" name="正方形/長方形 447">
              <a:extLst>
                <a:ext uri="{FF2B5EF4-FFF2-40B4-BE49-F238E27FC236}">
                  <a16:creationId xmlns:a16="http://schemas.microsoft.com/office/drawing/2014/main" id="{323D990D-B1F0-220C-A069-EA56116BE418}"/>
                </a:ext>
              </a:extLst>
            </p:cNvPr>
            <p:cNvSpPr/>
            <p:nvPr/>
          </p:nvSpPr>
          <p:spPr>
            <a:xfrm rot="5400000">
              <a:off x="8666286" y="4956605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9" name="正方形/長方形 448">
              <a:extLst>
                <a:ext uri="{FF2B5EF4-FFF2-40B4-BE49-F238E27FC236}">
                  <a16:creationId xmlns:a16="http://schemas.microsoft.com/office/drawing/2014/main" id="{6320B979-D5CC-77C0-6BF1-C6F39BB945F0}"/>
                </a:ext>
              </a:extLst>
            </p:cNvPr>
            <p:cNvSpPr/>
            <p:nvPr/>
          </p:nvSpPr>
          <p:spPr>
            <a:xfrm rot="10800000">
              <a:off x="8715447" y="4807691"/>
              <a:ext cx="53832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正方形/長方形 449">
              <a:extLst>
                <a:ext uri="{FF2B5EF4-FFF2-40B4-BE49-F238E27FC236}">
                  <a16:creationId xmlns:a16="http://schemas.microsoft.com/office/drawing/2014/main" id="{748FB9EE-4E05-86F1-7F86-22EDF8FE9994}"/>
                </a:ext>
              </a:extLst>
            </p:cNvPr>
            <p:cNvSpPr/>
            <p:nvPr/>
          </p:nvSpPr>
          <p:spPr>
            <a:xfrm rot="10800000">
              <a:off x="8516897" y="4807691"/>
              <a:ext cx="53832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3B16DFC-4C49-8A31-C96E-50F257DA544B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コネクタ用パーツ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2268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1" name="グループ化 300">
            <a:extLst>
              <a:ext uri="{FF2B5EF4-FFF2-40B4-BE49-F238E27FC236}">
                <a16:creationId xmlns:a16="http://schemas.microsoft.com/office/drawing/2014/main" id="{F3808EE3-FCD7-A637-EFB0-11348E7E796A}"/>
              </a:ext>
            </a:extLst>
          </p:cNvPr>
          <p:cNvGrpSpPr/>
          <p:nvPr/>
        </p:nvGrpSpPr>
        <p:grpSpPr>
          <a:xfrm>
            <a:off x="2334691" y="1152295"/>
            <a:ext cx="206399" cy="1252538"/>
            <a:chOff x="1105633" y="4754969"/>
            <a:chExt cx="527904" cy="1258487"/>
          </a:xfrm>
        </p:grpSpPr>
        <p:sp>
          <p:nvSpPr>
            <p:cNvPr id="302" name="正方形/長方形 301">
              <a:extLst>
                <a:ext uri="{FF2B5EF4-FFF2-40B4-BE49-F238E27FC236}">
                  <a16:creationId xmlns:a16="http://schemas.microsoft.com/office/drawing/2014/main" id="{C9B79FBF-F92F-551B-85C4-333734F2FA18}"/>
                </a:ext>
              </a:extLst>
            </p:cNvPr>
            <p:cNvSpPr/>
            <p:nvPr/>
          </p:nvSpPr>
          <p:spPr>
            <a:xfrm rot="5400000">
              <a:off x="1317446" y="4543156"/>
              <a:ext cx="104278" cy="527904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正方形/長方形 302">
              <a:extLst>
                <a:ext uri="{FF2B5EF4-FFF2-40B4-BE49-F238E27FC236}">
                  <a16:creationId xmlns:a16="http://schemas.microsoft.com/office/drawing/2014/main" id="{CA969355-97E5-8B2E-4476-036BDFA8E595}"/>
                </a:ext>
              </a:extLst>
            </p:cNvPr>
            <p:cNvSpPr/>
            <p:nvPr/>
          </p:nvSpPr>
          <p:spPr>
            <a:xfrm rot="5400000">
              <a:off x="1317446" y="5119509"/>
              <a:ext cx="104278" cy="527904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正方形/長方形 303">
              <a:extLst>
                <a:ext uri="{FF2B5EF4-FFF2-40B4-BE49-F238E27FC236}">
                  <a16:creationId xmlns:a16="http://schemas.microsoft.com/office/drawing/2014/main" id="{1E4766AF-E9E0-3756-C139-05AC0496AA49}"/>
                </a:ext>
              </a:extLst>
            </p:cNvPr>
            <p:cNvSpPr/>
            <p:nvPr/>
          </p:nvSpPr>
          <p:spPr>
            <a:xfrm rot="5400000">
              <a:off x="1317446" y="5697365"/>
              <a:ext cx="104278" cy="527904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0" name="グループ化 319">
            <a:extLst>
              <a:ext uri="{FF2B5EF4-FFF2-40B4-BE49-F238E27FC236}">
                <a16:creationId xmlns:a16="http://schemas.microsoft.com/office/drawing/2014/main" id="{820BCD9A-DDB4-438F-5CC0-81268D6A5FA4}"/>
              </a:ext>
            </a:extLst>
          </p:cNvPr>
          <p:cNvGrpSpPr/>
          <p:nvPr/>
        </p:nvGrpSpPr>
        <p:grpSpPr>
          <a:xfrm>
            <a:off x="4231807" y="1152295"/>
            <a:ext cx="206399" cy="1252537"/>
            <a:chOff x="3103563" y="4886325"/>
            <a:chExt cx="1439862" cy="1252537"/>
          </a:xfrm>
        </p:grpSpPr>
        <p:sp>
          <p:nvSpPr>
            <p:cNvPr id="312" name="正方形/長方形 311">
              <a:extLst>
                <a:ext uri="{FF2B5EF4-FFF2-40B4-BE49-F238E27FC236}">
                  <a16:creationId xmlns:a16="http://schemas.microsoft.com/office/drawing/2014/main" id="{E1777374-432E-9943-DCA0-8CAE9F11DF0D}"/>
                </a:ext>
              </a:extLst>
            </p:cNvPr>
            <p:cNvSpPr/>
            <p:nvPr/>
          </p:nvSpPr>
          <p:spPr>
            <a:xfrm rot="5400000">
              <a:off x="3771601" y="4218287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3" name="正方形/長方形 312">
              <a:extLst>
                <a:ext uri="{FF2B5EF4-FFF2-40B4-BE49-F238E27FC236}">
                  <a16:creationId xmlns:a16="http://schemas.microsoft.com/office/drawing/2014/main" id="{E2D5A14F-3672-3D04-303B-7B4B6FBDEEF2}"/>
                </a:ext>
              </a:extLst>
            </p:cNvPr>
            <p:cNvSpPr/>
            <p:nvPr/>
          </p:nvSpPr>
          <p:spPr>
            <a:xfrm rot="5400000">
              <a:off x="3771601" y="4984121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4" name="正方形/長方形 313">
              <a:extLst>
                <a:ext uri="{FF2B5EF4-FFF2-40B4-BE49-F238E27FC236}">
                  <a16:creationId xmlns:a16="http://schemas.microsoft.com/office/drawing/2014/main" id="{D73299E2-B11B-2FF3-2622-4E0A5C612945}"/>
                </a:ext>
              </a:extLst>
            </p:cNvPr>
            <p:cNvSpPr/>
            <p:nvPr/>
          </p:nvSpPr>
          <p:spPr>
            <a:xfrm rot="5400000">
              <a:off x="3771601" y="5367039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正方形/長方形 317">
              <a:extLst>
                <a:ext uri="{FF2B5EF4-FFF2-40B4-BE49-F238E27FC236}">
                  <a16:creationId xmlns:a16="http://schemas.microsoft.com/office/drawing/2014/main" id="{682DC678-221B-2B2F-D9F3-79D6977FF6DD}"/>
                </a:ext>
              </a:extLst>
            </p:cNvPr>
            <p:cNvSpPr/>
            <p:nvPr/>
          </p:nvSpPr>
          <p:spPr>
            <a:xfrm rot="5400000">
              <a:off x="3771601" y="460120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4" name="グループ化 333">
            <a:extLst>
              <a:ext uri="{FF2B5EF4-FFF2-40B4-BE49-F238E27FC236}">
                <a16:creationId xmlns:a16="http://schemas.microsoft.com/office/drawing/2014/main" id="{59D6F9D3-E6CF-1D1F-3A2D-A49221901B76}"/>
              </a:ext>
            </a:extLst>
          </p:cNvPr>
          <p:cNvGrpSpPr/>
          <p:nvPr/>
        </p:nvGrpSpPr>
        <p:grpSpPr>
          <a:xfrm>
            <a:off x="6096370" y="1156059"/>
            <a:ext cx="206399" cy="1252537"/>
            <a:chOff x="4067176" y="4886326"/>
            <a:chExt cx="1439862" cy="1252537"/>
          </a:xfrm>
        </p:grpSpPr>
        <p:sp>
          <p:nvSpPr>
            <p:cNvPr id="324" name="正方形/長方形 323">
              <a:extLst>
                <a:ext uri="{FF2B5EF4-FFF2-40B4-BE49-F238E27FC236}">
                  <a16:creationId xmlns:a16="http://schemas.microsoft.com/office/drawing/2014/main" id="{8D202434-4215-612F-0A17-5088B8BF6C15}"/>
                </a:ext>
              </a:extLst>
            </p:cNvPr>
            <p:cNvSpPr/>
            <p:nvPr/>
          </p:nvSpPr>
          <p:spPr>
            <a:xfrm rot="5400000">
              <a:off x="4735214" y="4218288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正方形/長方形 324">
              <a:extLst>
                <a:ext uri="{FF2B5EF4-FFF2-40B4-BE49-F238E27FC236}">
                  <a16:creationId xmlns:a16="http://schemas.microsoft.com/office/drawing/2014/main" id="{A02C78DD-4E55-3FF2-C281-CE5DBF95AD02}"/>
                </a:ext>
              </a:extLst>
            </p:cNvPr>
            <p:cNvSpPr/>
            <p:nvPr/>
          </p:nvSpPr>
          <p:spPr>
            <a:xfrm rot="5400000">
              <a:off x="4735214" y="5079852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正方形/長方形 325">
              <a:extLst>
                <a:ext uri="{FF2B5EF4-FFF2-40B4-BE49-F238E27FC236}">
                  <a16:creationId xmlns:a16="http://schemas.microsoft.com/office/drawing/2014/main" id="{EFC00726-F986-E1FC-9E2F-9D25B21F879A}"/>
                </a:ext>
              </a:extLst>
            </p:cNvPr>
            <p:cNvSpPr/>
            <p:nvPr/>
          </p:nvSpPr>
          <p:spPr>
            <a:xfrm rot="5400000">
              <a:off x="4735214" y="5367040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0" name="正方形/長方形 329">
              <a:extLst>
                <a:ext uri="{FF2B5EF4-FFF2-40B4-BE49-F238E27FC236}">
                  <a16:creationId xmlns:a16="http://schemas.microsoft.com/office/drawing/2014/main" id="{6088642B-AB27-BF48-6144-8D17178705DC}"/>
                </a:ext>
              </a:extLst>
            </p:cNvPr>
            <p:cNvSpPr/>
            <p:nvPr/>
          </p:nvSpPr>
          <p:spPr>
            <a:xfrm rot="5400000">
              <a:off x="4735214" y="479266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3" name="正方形/長方形 332">
              <a:extLst>
                <a:ext uri="{FF2B5EF4-FFF2-40B4-BE49-F238E27FC236}">
                  <a16:creationId xmlns:a16="http://schemas.microsoft.com/office/drawing/2014/main" id="{86F1840B-91D0-5335-EFD9-C0CC4535E180}"/>
                </a:ext>
              </a:extLst>
            </p:cNvPr>
            <p:cNvSpPr/>
            <p:nvPr/>
          </p:nvSpPr>
          <p:spPr>
            <a:xfrm rot="5400000">
              <a:off x="4735214" y="4505476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>
            <a:extLst>
              <a:ext uri="{FF2B5EF4-FFF2-40B4-BE49-F238E27FC236}">
                <a16:creationId xmlns:a16="http://schemas.microsoft.com/office/drawing/2014/main" id="{6EEFC862-E796-D699-5D32-1D301FE78435}"/>
              </a:ext>
            </a:extLst>
          </p:cNvPr>
          <p:cNvGrpSpPr/>
          <p:nvPr/>
        </p:nvGrpSpPr>
        <p:grpSpPr>
          <a:xfrm>
            <a:off x="7977481" y="1150182"/>
            <a:ext cx="206399" cy="1252537"/>
            <a:chOff x="3217865" y="3391462"/>
            <a:chExt cx="1439862" cy="1252537"/>
          </a:xfrm>
        </p:grpSpPr>
        <p:sp>
          <p:nvSpPr>
            <p:cNvPr id="339" name="正方形/長方形 338">
              <a:extLst>
                <a:ext uri="{FF2B5EF4-FFF2-40B4-BE49-F238E27FC236}">
                  <a16:creationId xmlns:a16="http://schemas.microsoft.com/office/drawing/2014/main" id="{75820608-F959-DF15-2D84-12E052044F6F}"/>
                </a:ext>
              </a:extLst>
            </p:cNvPr>
            <p:cNvSpPr/>
            <p:nvPr/>
          </p:nvSpPr>
          <p:spPr>
            <a:xfrm rot="5400000">
              <a:off x="3885903" y="272342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0" name="正方形/長方形 339">
              <a:extLst>
                <a:ext uri="{FF2B5EF4-FFF2-40B4-BE49-F238E27FC236}">
                  <a16:creationId xmlns:a16="http://schemas.microsoft.com/office/drawing/2014/main" id="{E878ECAF-DEB5-6DF0-71B0-2563A6CDF518}"/>
                </a:ext>
              </a:extLst>
            </p:cNvPr>
            <p:cNvSpPr/>
            <p:nvPr/>
          </p:nvSpPr>
          <p:spPr>
            <a:xfrm rot="5400000">
              <a:off x="3885903" y="364242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1" name="正方形/長方形 340">
              <a:extLst>
                <a:ext uri="{FF2B5EF4-FFF2-40B4-BE49-F238E27FC236}">
                  <a16:creationId xmlns:a16="http://schemas.microsoft.com/office/drawing/2014/main" id="{65AEBDA0-A245-3AC2-8194-8831F797E513}"/>
                </a:ext>
              </a:extLst>
            </p:cNvPr>
            <p:cNvSpPr/>
            <p:nvPr/>
          </p:nvSpPr>
          <p:spPr>
            <a:xfrm rot="5400000">
              <a:off x="3885903" y="3872176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5" name="正方形/長方形 344">
              <a:extLst>
                <a:ext uri="{FF2B5EF4-FFF2-40B4-BE49-F238E27FC236}">
                  <a16:creationId xmlns:a16="http://schemas.microsoft.com/office/drawing/2014/main" id="{741DE535-7B9E-0C64-173F-8AB2019B7B54}"/>
                </a:ext>
              </a:extLst>
            </p:cNvPr>
            <p:cNvSpPr/>
            <p:nvPr/>
          </p:nvSpPr>
          <p:spPr>
            <a:xfrm rot="5400000">
              <a:off x="3885903" y="341267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8" name="正方形/長方形 347">
              <a:extLst>
                <a:ext uri="{FF2B5EF4-FFF2-40B4-BE49-F238E27FC236}">
                  <a16:creationId xmlns:a16="http://schemas.microsoft.com/office/drawing/2014/main" id="{236BD3D7-051C-3FCD-5D57-BE602AEBDA69}"/>
                </a:ext>
              </a:extLst>
            </p:cNvPr>
            <p:cNvSpPr/>
            <p:nvPr/>
          </p:nvSpPr>
          <p:spPr>
            <a:xfrm rot="5400000">
              <a:off x="3885903" y="318292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9" name="正方形/長方形 348">
              <a:extLst>
                <a:ext uri="{FF2B5EF4-FFF2-40B4-BE49-F238E27FC236}">
                  <a16:creationId xmlns:a16="http://schemas.microsoft.com/office/drawing/2014/main" id="{C98B95B9-94B1-15EB-8A21-00F7FA20918B}"/>
                </a:ext>
              </a:extLst>
            </p:cNvPr>
            <p:cNvSpPr/>
            <p:nvPr/>
          </p:nvSpPr>
          <p:spPr>
            <a:xfrm rot="5400000">
              <a:off x="3885903" y="295317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5" name="グループ化 404">
            <a:extLst>
              <a:ext uri="{FF2B5EF4-FFF2-40B4-BE49-F238E27FC236}">
                <a16:creationId xmlns:a16="http://schemas.microsoft.com/office/drawing/2014/main" id="{65CDC588-866E-F3F4-482C-A77E30120FFC}"/>
              </a:ext>
            </a:extLst>
          </p:cNvPr>
          <p:cNvGrpSpPr/>
          <p:nvPr/>
        </p:nvGrpSpPr>
        <p:grpSpPr>
          <a:xfrm>
            <a:off x="2361929" y="3126178"/>
            <a:ext cx="206399" cy="1252537"/>
            <a:chOff x="6595963" y="3075892"/>
            <a:chExt cx="1439862" cy="1252537"/>
          </a:xfrm>
        </p:grpSpPr>
        <p:sp>
          <p:nvSpPr>
            <p:cNvPr id="357" name="正方形/長方形 356">
              <a:extLst>
                <a:ext uri="{FF2B5EF4-FFF2-40B4-BE49-F238E27FC236}">
                  <a16:creationId xmlns:a16="http://schemas.microsoft.com/office/drawing/2014/main" id="{80CFC097-E125-54E7-6FAD-1571A62A6A77}"/>
                </a:ext>
              </a:extLst>
            </p:cNvPr>
            <p:cNvSpPr/>
            <p:nvPr/>
          </p:nvSpPr>
          <p:spPr>
            <a:xfrm rot="5400000">
              <a:off x="7264001" y="240785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8" name="正方形/長方形 357">
              <a:extLst>
                <a:ext uri="{FF2B5EF4-FFF2-40B4-BE49-F238E27FC236}">
                  <a16:creationId xmlns:a16="http://schemas.microsoft.com/office/drawing/2014/main" id="{056F5B54-221E-64DB-3183-ED364670F9FC}"/>
                </a:ext>
              </a:extLst>
            </p:cNvPr>
            <p:cNvSpPr/>
            <p:nvPr/>
          </p:nvSpPr>
          <p:spPr>
            <a:xfrm rot="5400000">
              <a:off x="7264001" y="3392496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9" name="正方形/長方形 358">
              <a:extLst>
                <a:ext uri="{FF2B5EF4-FFF2-40B4-BE49-F238E27FC236}">
                  <a16:creationId xmlns:a16="http://schemas.microsoft.com/office/drawing/2014/main" id="{75A7E38C-149A-DE9C-93BC-37FCABA0A783}"/>
                </a:ext>
              </a:extLst>
            </p:cNvPr>
            <p:cNvSpPr/>
            <p:nvPr/>
          </p:nvSpPr>
          <p:spPr>
            <a:xfrm rot="5400000">
              <a:off x="7264001" y="3556606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3" name="正方形/長方形 362">
              <a:extLst>
                <a:ext uri="{FF2B5EF4-FFF2-40B4-BE49-F238E27FC236}">
                  <a16:creationId xmlns:a16="http://schemas.microsoft.com/office/drawing/2014/main" id="{82F1C295-E3B9-6B36-C1FF-09013EE4F7CB}"/>
                </a:ext>
              </a:extLst>
            </p:cNvPr>
            <p:cNvSpPr/>
            <p:nvPr/>
          </p:nvSpPr>
          <p:spPr>
            <a:xfrm rot="5400000">
              <a:off x="7264001" y="3228389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" name="正方形/長方形 365">
              <a:extLst>
                <a:ext uri="{FF2B5EF4-FFF2-40B4-BE49-F238E27FC236}">
                  <a16:creationId xmlns:a16="http://schemas.microsoft.com/office/drawing/2014/main" id="{034F581D-079F-8245-F84A-3F4B45724CDD}"/>
                </a:ext>
              </a:extLst>
            </p:cNvPr>
            <p:cNvSpPr/>
            <p:nvPr/>
          </p:nvSpPr>
          <p:spPr>
            <a:xfrm rot="5400000">
              <a:off x="7264001" y="2900175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" name="正方形/長方形 366">
              <a:extLst>
                <a:ext uri="{FF2B5EF4-FFF2-40B4-BE49-F238E27FC236}">
                  <a16:creationId xmlns:a16="http://schemas.microsoft.com/office/drawing/2014/main" id="{B71A7E2D-C27B-17EF-82E1-473B3E7F6600}"/>
                </a:ext>
              </a:extLst>
            </p:cNvPr>
            <p:cNvSpPr/>
            <p:nvPr/>
          </p:nvSpPr>
          <p:spPr>
            <a:xfrm rot="5400000">
              <a:off x="7264001" y="2571961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" name="正方形/長方形 368">
              <a:extLst>
                <a:ext uri="{FF2B5EF4-FFF2-40B4-BE49-F238E27FC236}">
                  <a16:creationId xmlns:a16="http://schemas.microsoft.com/office/drawing/2014/main" id="{C9E442A7-520D-7753-0626-5A0C8209CB83}"/>
                </a:ext>
              </a:extLst>
            </p:cNvPr>
            <p:cNvSpPr/>
            <p:nvPr/>
          </p:nvSpPr>
          <p:spPr>
            <a:xfrm rot="5400000">
              <a:off x="7264001" y="3064282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" name="正方形/長方形 369">
              <a:extLst>
                <a:ext uri="{FF2B5EF4-FFF2-40B4-BE49-F238E27FC236}">
                  <a16:creationId xmlns:a16="http://schemas.microsoft.com/office/drawing/2014/main" id="{E6EE155F-086D-0035-FB9B-F67625A94698}"/>
                </a:ext>
              </a:extLst>
            </p:cNvPr>
            <p:cNvSpPr/>
            <p:nvPr/>
          </p:nvSpPr>
          <p:spPr>
            <a:xfrm rot="5400000">
              <a:off x="7264001" y="2736068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3" name="グループ化 422">
            <a:extLst>
              <a:ext uri="{FF2B5EF4-FFF2-40B4-BE49-F238E27FC236}">
                <a16:creationId xmlns:a16="http://schemas.microsoft.com/office/drawing/2014/main" id="{74DA5DB3-2D43-6230-71D9-0AB25065CAB7}"/>
              </a:ext>
            </a:extLst>
          </p:cNvPr>
          <p:cNvGrpSpPr/>
          <p:nvPr/>
        </p:nvGrpSpPr>
        <p:grpSpPr>
          <a:xfrm>
            <a:off x="488638" y="3103603"/>
            <a:ext cx="206399" cy="1252537"/>
            <a:chOff x="6336645" y="3035963"/>
            <a:chExt cx="1439862" cy="1252537"/>
          </a:xfrm>
        </p:grpSpPr>
        <p:sp>
          <p:nvSpPr>
            <p:cNvPr id="407" name="正方形/長方形 406">
              <a:extLst>
                <a:ext uri="{FF2B5EF4-FFF2-40B4-BE49-F238E27FC236}">
                  <a16:creationId xmlns:a16="http://schemas.microsoft.com/office/drawing/2014/main" id="{146EFEEF-ADFD-75C5-D079-DBF86C122C14}"/>
                </a:ext>
              </a:extLst>
            </p:cNvPr>
            <p:cNvSpPr/>
            <p:nvPr/>
          </p:nvSpPr>
          <p:spPr>
            <a:xfrm rot="5400000">
              <a:off x="7004683" y="2367925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9" name="正方形/長方形 408">
              <a:extLst>
                <a:ext uri="{FF2B5EF4-FFF2-40B4-BE49-F238E27FC236}">
                  <a16:creationId xmlns:a16="http://schemas.microsoft.com/office/drawing/2014/main" id="{8A8D01A3-489D-D03D-1F26-57830425F4E6}"/>
                </a:ext>
              </a:extLst>
            </p:cNvPr>
            <p:cNvSpPr/>
            <p:nvPr/>
          </p:nvSpPr>
          <p:spPr>
            <a:xfrm rot="5400000">
              <a:off x="7004683" y="3516677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3" name="正方形/長方形 412">
              <a:extLst>
                <a:ext uri="{FF2B5EF4-FFF2-40B4-BE49-F238E27FC236}">
                  <a16:creationId xmlns:a16="http://schemas.microsoft.com/office/drawing/2014/main" id="{7C86256A-858F-F404-204D-243E6EC7AF7B}"/>
                </a:ext>
              </a:extLst>
            </p:cNvPr>
            <p:cNvSpPr/>
            <p:nvPr/>
          </p:nvSpPr>
          <p:spPr>
            <a:xfrm rot="5400000">
              <a:off x="7004683" y="3325220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6" name="正方形/長方形 415">
              <a:extLst>
                <a:ext uri="{FF2B5EF4-FFF2-40B4-BE49-F238E27FC236}">
                  <a16:creationId xmlns:a16="http://schemas.microsoft.com/office/drawing/2014/main" id="{FC610221-7E83-3127-E587-A306599F789C}"/>
                </a:ext>
              </a:extLst>
            </p:cNvPr>
            <p:cNvSpPr/>
            <p:nvPr/>
          </p:nvSpPr>
          <p:spPr>
            <a:xfrm rot="5400000">
              <a:off x="7004683" y="2942302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正方形/長方形 416">
              <a:extLst>
                <a:ext uri="{FF2B5EF4-FFF2-40B4-BE49-F238E27FC236}">
                  <a16:creationId xmlns:a16="http://schemas.microsoft.com/office/drawing/2014/main" id="{BC09D399-27B8-2EC4-4722-2E9C445E1CAC}"/>
                </a:ext>
              </a:extLst>
            </p:cNvPr>
            <p:cNvSpPr/>
            <p:nvPr/>
          </p:nvSpPr>
          <p:spPr>
            <a:xfrm rot="5400000">
              <a:off x="7004683" y="255938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9" name="正方形/長方形 418">
              <a:extLst>
                <a:ext uri="{FF2B5EF4-FFF2-40B4-BE49-F238E27FC236}">
                  <a16:creationId xmlns:a16="http://schemas.microsoft.com/office/drawing/2014/main" id="{55831140-28E3-9818-1A4C-F30B90C2B680}"/>
                </a:ext>
              </a:extLst>
            </p:cNvPr>
            <p:cNvSpPr/>
            <p:nvPr/>
          </p:nvSpPr>
          <p:spPr>
            <a:xfrm rot="5400000">
              <a:off x="7004683" y="3133761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正方形/長方形 419">
              <a:extLst>
                <a:ext uri="{FF2B5EF4-FFF2-40B4-BE49-F238E27FC236}">
                  <a16:creationId xmlns:a16="http://schemas.microsoft.com/office/drawing/2014/main" id="{FC2AFD49-8F5E-7BE6-E7AA-44473B2F0596}"/>
                </a:ext>
              </a:extLst>
            </p:cNvPr>
            <p:cNvSpPr/>
            <p:nvPr/>
          </p:nvSpPr>
          <p:spPr>
            <a:xfrm rot="5400000">
              <a:off x="7004683" y="2750843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5" name="グループ化 424">
            <a:extLst>
              <a:ext uri="{FF2B5EF4-FFF2-40B4-BE49-F238E27FC236}">
                <a16:creationId xmlns:a16="http://schemas.microsoft.com/office/drawing/2014/main" id="{C1EB594E-D953-9622-53F5-0A62D8736E97}"/>
              </a:ext>
            </a:extLst>
          </p:cNvPr>
          <p:cNvGrpSpPr/>
          <p:nvPr/>
        </p:nvGrpSpPr>
        <p:grpSpPr>
          <a:xfrm>
            <a:off x="4241826" y="3106589"/>
            <a:ext cx="206399" cy="1252537"/>
            <a:chOff x="8119116" y="4947124"/>
            <a:chExt cx="1439862" cy="1252537"/>
          </a:xfrm>
        </p:grpSpPr>
        <p:sp>
          <p:nvSpPr>
            <p:cNvPr id="376" name="正方形/長方形 375">
              <a:extLst>
                <a:ext uri="{FF2B5EF4-FFF2-40B4-BE49-F238E27FC236}">
                  <a16:creationId xmlns:a16="http://schemas.microsoft.com/office/drawing/2014/main" id="{A2A35777-E3B5-5171-2D41-DE00C95EABD6}"/>
                </a:ext>
              </a:extLst>
            </p:cNvPr>
            <p:cNvSpPr/>
            <p:nvPr/>
          </p:nvSpPr>
          <p:spPr>
            <a:xfrm rot="5400000">
              <a:off x="8787154" y="4279086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7" name="正方形/長方形 376">
              <a:extLst>
                <a:ext uri="{FF2B5EF4-FFF2-40B4-BE49-F238E27FC236}">
                  <a16:creationId xmlns:a16="http://schemas.microsoft.com/office/drawing/2014/main" id="{BF80F041-DF74-21B3-7FA5-6CC5DCAD1B8F}"/>
                </a:ext>
              </a:extLst>
            </p:cNvPr>
            <p:cNvSpPr/>
            <p:nvPr/>
          </p:nvSpPr>
          <p:spPr>
            <a:xfrm rot="5400000">
              <a:off x="8787154" y="528424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" name="正方形/長方形 377">
              <a:extLst>
                <a:ext uri="{FF2B5EF4-FFF2-40B4-BE49-F238E27FC236}">
                  <a16:creationId xmlns:a16="http://schemas.microsoft.com/office/drawing/2014/main" id="{006867A6-2CE2-3223-D485-64F82DBDEB50}"/>
                </a:ext>
              </a:extLst>
            </p:cNvPr>
            <p:cNvSpPr/>
            <p:nvPr/>
          </p:nvSpPr>
          <p:spPr>
            <a:xfrm rot="5400000">
              <a:off x="8787154" y="5427838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" name="正方形/長方形 381">
              <a:extLst>
                <a:ext uri="{FF2B5EF4-FFF2-40B4-BE49-F238E27FC236}">
                  <a16:creationId xmlns:a16="http://schemas.microsoft.com/office/drawing/2014/main" id="{36506186-C166-C67A-E89C-1916A3808AEC}"/>
                </a:ext>
              </a:extLst>
            </p:cNvPr>
            <p:cNvSpPr/>
            <p:nvPr/>
          </p:nvSpPr>
          <p:spPr>
            <a:xfrm rot="5400000">
              <a:off x="8787154" y="5140650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" name="正方形/長方形 384">
              <a:extLst>
                <a:ext uri="{FF2B5EF4-FFF2-40B4-BE49-F238E27FC236}">
                  <a16:creationId xmlns:a16="http://schemas.microsoft.com/office/drawing/2014/main" id="{8745051B-0C1A-9522-5BD0-0855EF762D15}"/>
                </a:ext>
              </a:extLst>
            </p:cNvPr>
            <p:cNvSpPr/>
            <p:nvPr/>
          </p:nvSpPr>
          <p:spPr>
            <a:xfrm rot="5400000">
              <a:off x="8787154" y="4853462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" name="正方形/長方形 385">
              <a:extLst>
                <a:ext uri="{FF2B5EF4-FFF2-40B4-BE49-F238E27FC236}">
                  <a16:creationId xmlns:a16="http://schemas.microsoft.com/office/drawing/2014/main" id="{39B8D4B7-592E-E99C-B010-A4E2A375696D}"/>
                </a:ext>
              </a:extLst>
            </p:cNvPr>
            <p:cNvSpPr/>
            <p:nvPr/>
          </p:nvSpPr>
          <p:spPr>
            <a:xfrm rot="5400000">
              <a:off x="8787154" y="456627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" name="正方形/長方形 387">
              <a:extLst>
                <a:ext uri="{FF2B5EF4-FFF2-40B4-BE49-F238E27FC236}">
                  <a16:creationId xmlns:a16="http://schemas.microsoft.com/office/drawing/2014/main" id="{8C1852D8-DCAA-CB77-A256-A4FF191026C3}"/>
                </a:ext>
              </a:extLst>
            </p:cNvPr>
            <p:cNvSpPr/>
            <p:nvPr/>
          </p:nvSpPr>
          <p:spPr>
            <a:xfrm rot="5400000">
              <a:off x="8787154" y="4997056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" name="正方形/長方形 388">
              <a:extLst>
                <a:ext uri="{FF2B5EF4-FFF2-40B4-BE49-F238E27FC236}">
                  <a16:creationId xmlns:a16="http://schemas.microsoft.com/office/drawing/2014/main" id="{1F628FF5-1D0F-A3AF-B4CB-46A0846AFF51}"/>
                </a:ext>
              </a:extLst>
            </p:cNvPr>
            <p:cNvSpPr/>
            <p:nvPr/>
          </p:nvSpPr>
          <p:spPr>
            <a:xfrm rot="5400000">
              <a:off x="8787154" y="4709868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" name="正方形/長方形 391">
              <a:extLst>
                <a:ext uri="{FF2B5EF4-FFF2-40B4-BE49-F238E27FC236}">
                  <a16:creationId xmlns:a16="http://schemas.microsoft.com/office/drawing/2014/main" id="{DC56DC57-1B84-3131-6279-F6096F71A375}"/>
                </a:ext>
              </a:extLst>
            </p:cNvPr>
            <p:cNvSpPr/>
            <p:nvPr/>
          </p:nvSpPr>
          <p:spPr>
            <a:xfrm rot="5400000">
              <a:off x="8787154" y="4422680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CB15DBF0-2A59-FB37-B79C-B416AA19B678}"/>
              </a:ext>
            </a:extLst>
          </p:cNvPr>
          <p:cNvGrpSpPr/>
          <p:nvPr/>
        </p:nvGrpSpPr>
        <p:grpSpPr>
          <a:xfrm>
            <a:off x="7977481" y="3581956"/>
            <a:ext cx="206399" cy="333535"/>
            <a:chOff x="3217865" y="3850962"/>
            <a:chExt cx="1439862" cy="333535"/>
          </a:xfrm>
        </p:grpSpPr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5DAC0CB1-4DB3-697B-FCE1-9E610E9422F5}"/>
                </a:ext>
              </a:extLst>
            </p:cNvPr>
            <p:cNvSpPr/>
            <p:nvPr/>
          </p:nvSpPr>
          <p:spPr>
            <a:xfrm rot="5400000">
              <a:off x="3885903" y="341267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715B7363-33D5-902B-1153-5E1016F4E2AE}"/>
                </a:ext>
              </a:extLst>
            </p:cNvPr>
            <p:cNvSpPr/>
            <p:nvPr/>
          </p:nvSpPr>
          <p:spPr>
            <a:xfrm rot="5400000">
              <a:off x="3885903" y="318292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F0EDC601-952A-22D5-0DB3-08F597758BFD}"/>
              </a:ext>
            </a:extLst>
          </p:cNvPr>
          <p:cNvGrpSpPr/>
          <p:nvPr/>
        </p:nvGrpSpPr>
        <p:grpSpPr>
          <a:xfrm>
            <a:off x="2351907" y="5370834"/>
            <a:ext cx="206399" cy="596106"/>
            <a:chOff x="6595963" y="3404106"/>
            <a:chExt cx="1439862" cy="596106"/>
          </a:xfrm>
        </p:grpSpPr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6A6A03DD-6AD3-8AAD-5ADE-BB965E1436FA}"/>
                </a:ext>
              </a:extLst>
            </p:cNvPr>
            <p:cNvSpPr/>
            <p:nvPr/>
          </p:nvSpPr>
          <p:spPr>
            <a:xfrm rot="5400000">
              <a:off x="7264001" y="3228389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AC6225B8-4B6F-36C7-0479-FC0C63C57BC8}"/>
                </a:ext>
              </a:extLst>
            </p:cNvPr>
            <p:cNvSpPr/>
            <p:nvPr/>
          </p:nvSpPr>
          <p:spPr>
            <a:xfrm rot="5400000">
              <a:off x="7264001" y="2900175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B1136D14-37FE-191C-9E0B-CB1C3CFCD566}"/>
                </a:ext>
              </a:extLst>
            </p:cNvPr>
            <p:cNvSpPr/>
            <p:nvPr/>
          </p:nvSpPr>
          <p:spPr>
            <a:xfrm rot="5400000">
              <a:off x="7264001" y="3064282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11C96F0A-3C97-9691-B4D5-F094B6093D72}"/>
                </a:ext>
              </a:extLst>
            </p:cNvPr>
            <p:cNvSpPr/>
            <p:nvPr/>
          </p:nvSpPr>
          <p:spPr>
            <a:xfrm rot="5400000">
              <a:off x="7264001" y="2736068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34FDA941-F9EF-5B05-C3EB-E8D04D0341F1}"/>
              </a:ext>
            </a:extLst>
          </p:cNvPr>
          <p:cNvGrpSpPr/>
          <p:nvPr/>
        </p:nvGrpSpPr>
        <p:grpSpPr>
          <a:xfrm>
            <a:off x="486132" y="1152295"/>
            <a:ext cx="206399" cy="1252538"/>
            <a:chOff x="1105633" y="4754969"/>
            <a:chExt cx="527904" cy="1258487"/>
          </a:xfrm>
        </p:grpSpPr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F38C4CA1-D243-CED1-0E37-484650D0F631}"/>
                </a:ext>
              </a:extLst>
            </p:cNvPr>
            <p:cNvSpPr/>
            <p:nvPr/>
          </p:nvSpPr>
          <p:spPr>
            <a:xfrm rot="5400000">
              <a:off x="1317446" y="4543156"/>
              <a:ext cx="104278" cy="527904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E06AA910-3E4C-5F5D-4096-4EA101B22BB0}"/>
                </a:ext>
              </a:extLst>
            </p:cNvPr>
            <p:cNvSpPr/>
            <p:nvPr/>
          </p:nvSpPr>
          <p:spPr>
            <a:xfrm rot="5400000">
              <a:off x="1317446" y="5697365"/>
              <a:ext cx="104278" cy="527904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1031FB37-6A10-BCB4-1ACD-FD6E080CA3FB}"/>
              </a:ext>
            </a:extLst>
          </p:cNvPr>
          <p:cNvGrpSpPr/>
          <p:nvPr/>
        </p:nvGrpSpPr>
        <p:grpSpPr>
          <a:xfrm>
            <a:off x="4239054" y="5360600"/>
            <a:ext cx="206399" cy="678161"/>
            <a:chOff x="8119116" y="5234312"/>
            <a:chExt cx="1439862" cy="678161"/>
          </a:xfrm>
        </p:grpSpPr>
        <p:sp>
          <p:nvSpPr>
            <p:cNvPr id="143" name="正方形/長方形 142">
              <a:extLst>
                <a:ext uri="{FF2B5EF4-FFF2-40B4-BE49-F238E27FC236}">
                  <a16:creationId xmlns:a16="http://schemas.microsoft.com/office/drawing/2014/main" id="{92C6C965-029F-AA43-2732-4F29C6A486E0}"/>
                </a:ext>
              </a:extLst>
            </p:cNvPr>
            <p:cNvSpPr/>
            <p:nvPr/>
          </p:nvSpPr>
          <p:spPr>
            <a:xfrm rot="5400000">
              <a:off x="8787154" y="5140650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正方形/長方形 148">
              <a:extLst>
                <a:ext uri="{FF2B5EF4-FFF2-40B4-BE49-F238E27FC236}">
                  <a16:creationId xmlns:a16="http://schemas.microsoft.com/office/drawing/2014/main" id="{91513430-E9E6-2EAF-8358-2ED6ED3EC799}"/>
                </a:ext>
              </a:extLst>
            </p:cNvPr>
            <p:cNvSpPr/>
            <p:nvPr/>
          </p:nvSpPr>
          <p:spPr>
            <a:xfrm rot="5400000">
              <a:off x="8787154" y="4853462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正方形/長方形 150">
              <a:extLst>
                <a:ext uri="{FF2B5EF4-FFF2-40B4-BE49-F238E27FC236}">
                  <a16:creationId xmlns:a16="http://schemas.microsoft.com/office/drawing/2014/main" id="{DE08127C-3E1A-A63A-8DA1-4DC230C97398}"/>
                </a:ext>
              </a:extLst>
            </p:cNvPr>
            <p:cNvSpPr/>
            <p:nvPr/>
          </p:nvSpPr>
          <p:spPr>
            <a:xfrm rot="5400000">
              <a:off x="8787154" y="456627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正方形/長方形 152">
              <a:extLst>
                <a:ext uri="{FF2B5EF4-FFF2-40B4-BE49-F238E27FC236}">
                  <a16:creationId xmlns:a16="http://schemas.microsoft.com/office/drawing/2014/main" id="{11E5303D-3314-A467-E44F-F59D3EA4C706}"/>
                </a:ext>
              </a:extLst>
            </p:cNvPr>
            <p:cNvSpPr/>
            <p:nvPr/>
          </p:nvSpPr>
          <p:spPr>
            <a:xfrm rot="5400000">
              <a:off x="8787154" y="4997056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正方形/長方形 165">
              <a:extLst>
                <a:ext uri="{FF2B5EF4-FFF2-40B4-BE49-F238E27FC236}">
                  <a16:creationId xmlns:a16="http://schemas.microsoft.com/office/drawing/2014/main" id="{341B8C22-3AC5-4EA6-F13A-982E26F7B8B2}"/>
                </a:ext>
              </a:extLst>
            </p:cNvPr>
            <p:cNvSpPr/>
            <p:nvPr/>
          </p:nvSpPr>
          <p:spPr>
            <a:xfrm rot="5400000">
              <a:off x="8787154" y="4709868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A43AD0CB-0152-0652-A0A7-383FF5EFDA26}"/>
              </a:ext>
            </a:extLst>
          </p:cNvPr>
          <p:cNvGrpSpPr/>
          <p:nvPr/>
        </p:nvGrpSpPr>
        <p:grpSpPr>
          <a:xfrm>
            <a:off x="495191" y="5504194"/>
            <a:ext cx="206399" cy="390973"/>
            <a:chOff x="8119116" y="5377906"/>
            <a:chExt cx="1439862" cy="390973"/>
          </a:xfrm>
        </p:grpSpPr>
        <p:sp>
          <p:nvSpPr>
            <p:cNvPr id="234" name="正方形/長方形 233">
              <a:extLst>
                <a:ext uri="{FF2B5EF4-FFF2-40B4-BE49-F238E27FC236}">
                  <a16:creationId xmlns:a16="http://schemas.microsoft.com/office/drawing/2014/main" id="{F706DC37-E8E6-C656-49D7-5A32852533A2}"/>
                </a:ext>
              </a:extLst>
            </p:cNvPr>
            <p:cNvSpPr/>
            <p:nvPr/>
          </p:nvSpPr>
          <p:spPr>
            <a:xfrm rot="5400000">
              <a:off x="8787154" y="4853462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正方形/長方形 236">
              <a:extLst>
                <a:ext uri="{FF2B5EF4-FFF2-40B4-BE49-F238E27FC236}">
                  <a16:creationId xmlns:a16="http://schemas.microsoft.com/office/drawing/2014/main" id="{4B4F834C-92D2-46DF-F3BF-8CB1CAFA9429}"/>
                </a:ext>
              </a:extLst>
            </p:cNvPr>
            <p:cNvSpPr/>
            <p:nvPr/>
          </p:nvSpPr>
          <p:spPr>
            <a:xfrm rot="5400000">
              <a:off x="8787154" y="4997056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正方形/長方形 237">
              <a:extLst>
                <a:ext uri="{FF2B5EF4-FFF2-40B4-BE49-F238E27FC236}">
                  <a16:creationId xmlns:a16="http://schemas.microsoft.com/office/drawing/2014/main" id="{729C4279-F098-568C-8BDF-7278EAE039B0}"/>
                </a:ext>
              </a:extLst>
            </p:cNvPr>
            <p:cNvSpPr/>
            <p:nvPr/>
          </p:nvSpPr>
          <p:spPr>
            <a:xfrm rot="5400000">
              <a:off x="8787154" y="4709868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8" name="グループ化 337">
            <a:extLst>
              <a:ext uri="{FF2B5EF4-FFF2-40B4-BE49-F238E27FC236}">
                <a16:creationId xmlns:a16="http://schemas.microsoft.com/office/drawing/2014/main" id="{53A4014A-7D15-A753-0339-C975C5AE4C04}"/>
              </a:ext>
            </a:extLst>
          </p:cNvPr>
          <p:cNvGrpSpPr/>
          <p:nvPr/>
        </p:nvGrpSpPr>
        <p:grpSpPr>
          <a:xfrm>
            <a:off x="6089676" y="3106589"/>
            <a:ext cx="206399" cy="1252537"/>
            <a:chOff x="6089676" y="2932853"/>
            <a:chExt cx="1439862" cy="1252537"/>
          </a:xfrm>
        </p:grpSpPr>
        <p:sp>
          <p:nvSpPr>
            <p:cNvPr id="290" name="正方形/長方形 289">
              <a:extLst>
                <a:ext uri="{FF2B5EF4-FFF2-40B4-BE49-F238E27FC236}">
                  <a16:creationId xmlns:a16="http://schemas.microsoft.com/office/drawing/2014/main" id="{862D7A8A-95B1-3B11-9449-6F74F90D475F}"/>
                </a:ext>
              </a:extLst>
            </p:cNvPr>
            <p:cNvSpPr/>
            <p:nvPr/>
          </p:nvSpPr>
          <p:spPr>
            <a:xfrm rot="5400000">
              <a:off x="6757714" y="2264815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正方形/長方形 290">
              <a:extLst>
                <a:ext uri="{FF2B5EF4-FFF2-40B4-BE49-F238E27FC236}">
                  <a16:creationId xmlns:a16="http://schemas.microsoft.com/office/drawing/2014/main" id="{B4112E98-E500-4DFC-7B6E-BB3131183A79}"/>
                </a:ext>
              </a:extLst>
            </p:cNvPr>
            <p:cNvSpPr/>
            <p:nvPr/>
          </p:nvSpPr>
          <p:spPr>
            <a:xfrm rot="5400000">
              <a:off x="6757714" y="3285927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正方形/長方形 291">
              <a:extLst>
                <a:ext uri="{FF2B5EF4-FFF2-40B4-BE49-F238E27FC236}">
                  <a16:creationId xmlns:a16="http://schemas.microsoft.com/office/drawing/2014/main" id="{AFB93499-9685-4CD0-E7D8-801F26DAA493}"/>
                </a:ext>
              </a:extLst>
            </p:cNvPr>
            <p:cNvSpPr/>
            <p:nvPr/>
          </p:nvSpPr>
          <p:spPr>
            <a:xfrm rot="5400000">
              <a:off x="6757714" y="3413567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正方形/長方形 295">
              <a:extLst>
                <a:ext uri="{FF2B5EF4-FFF2-40B4-BE49-F238E27FC236}">
                  <a16:creationId xmlns:a16="http://schemas.microsoft.com/office/drawing/2014/main" id="{2DE50231-20FB-C318-50E5-8DD8543E963E}"/>
                </a:ext>
              </a:extLst>
            </p:cNvPr>
            <p:cNvSpPr/>
            <p:nvPr/>
          </p:nvSpPr>
          <p:spPr>
            <a:xfrm rot="5400000">
              <a:off x="6757714" y="3158288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正方形/長方形 298">
              <a:extLst>
                <a:ext uri="{FF2B5EF4-FFF2-40B4-BE49-F238E27FC236}">
                  <a16:creationId xmlns:a16="http://schemas.microsoft.com/office/drawing/2014/main" id="{9B5380B7-BE86-39DD-28ED-AAD6C7DA3A87}"/>
                </a:ext>
              </a:extLst>
            </p:cNvPr>
            <p:cNvSpPr/>
            <p:nvPr/>
          </p:nvSpPr>
          <p:spPr>
            <a:xfrm rot="5400000">
              <a:off x="6757714" y="2903010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正方形/長方形 299">
              <a:extLst>
                <a:ext uri="{FF2B5EF4-FFF2-40B4-BE49-F238E27FC236}">
                  <a16:creationId xmlns:a16="http://schemas.microsoft.com/office/drawing/2014/main" id="{D64F79E3-9133-758E-70FF-E7AC1A51B5CD}"/>
                </a:ext>
              </a:extLst>
            </p:cNvPr>
            <p:cNvSpPr/>
            <p:nvPr/>
          </p:nvSpPr>
          <p:spPr>
            <a:xfrm rot="5400000">
              <a:off x="6757714" y="2647732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正方形/長方形 309">
              <a:extLst>
                <a:ext uri="{FF2B5EF4-FFF2-40B4-BE49-F238E27FC236}">
                  <a16:creationId xmlns:a16="http://schemas.microsoft.com/office/drawing/2014/main" id="{D0009ED3-9D79-8EA9-E489-4D47810EBE89}"/>
                </a:ext>
              </a:extLst>
            </p:cNvPr>
            <p:cNvSpPr/>
            <p:nvPr/>
          </p:nvSpPr>
          <p:spPr>
            <a:xfrm rot="5400000">
              <a:off x="6757714" y="3030649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正方形/長方形 310">
              <a:extLst>
                <a:ext uri="{FF2B5EF4-FFF2-40B4-BE49-F238E27FC236}">
                  <a16:creationId xmlns:a16="http://schemas.microsoft.com/office/drawing/2014/main" id="{8F69AA3E-D1AF-F10D-8ED1-7C5263E81647}"/>
                </a:ext>
              </a:extLst>
            </p:cNvPr>
            <p:cNvSpPr/>
            <p:nvPr/>
          </p:nvSpPr>
          <p:spPr>
            <a:xfrm rot="5400000">
              <a:off x="6757714" y="2775371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正方形/長方形 322">
              <a:extLst>
                <a:ext uri="{FF2B5EF4-FFF2-40B4-BE49-F238E27FC236}">
                  <a16:creationId xmlns:a16="http://schemas.microsoft.com/office/drawing/2014/main" id="{2782B80A-ACCC-5637-FDA7-B900996DBCA9}"/>
                </a:ext>
              </a:extLst>
            </p:cNvPr>
            <p:cNvSpPr/>
            <p:nvPr/>
          </p:nvSpPr>
          <p:spPr>
            <a:xfrm rot="5400000">
              <a:off x="6757714" y="2520093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7" name="正方形/長方形 336">
              <a:extLst>
                <a:ext uri="{FF2B5EF4-FFF2-40B4-BE49-F238E27FC236}">
                  <a16:creationId xmlns:a16="http://schemas.microsoft.com/office/drawing/2014/main" id="{5B2E5A9D-31BA-6BA1-97D2-B597502FA2D7}"/>
                </a:ext>
              </a:extLst>
            </p:cNvPr>
            <p:cNvSpPr/>
            <p:nvPr/>
          </p:nvSpPr>
          <p:spPr>
            <a:xfrm rot="5400000">
              <a:off x="6757714" y="239245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AF69952-FD04-504B-A763-8A89D3EDF102}"/>
              </a:ext>
            </a:extLst>
          </p:cNvPr>
          <p:cNvGrpSpPr/>
          <p:nvPr/>
        </p:nvGrpSpPr>
        <p:grpSpPr>
          <a:xfrm>
            <a:off x="6096370" y="5228182"/>
            <a:ext cx="206399" cy="946353"/>
            <a:chOff x="6096370" y="5054446"/>
            <a:chExt cx="1439862" cy="946353"/>
          </a:xfrm>
        </p:grpSpPr>
        <p:sp>
          <p:nvSpPr>
            <p:cNvPr id="355" name="正方形/長方形 354">
              <a:extLst>
                <a:ext uri="{FF2B5EF4-FFF2-40B4-BE49-F238E27FC236}">
                  <a16:creationId xmlns:a16="http://schemas.microsoft.com/office/drawing/2014/main" id="{9DD40100-C4E2-9511-6F4F-B02C3B335CEC}"/>
                </a:ext>
              </a:extLst>
            </p:cNvPr>
            <p:cNvSpPr/>
            <p:nvPr/>
          </p:nvSpPr>
          <p:spPr>
            <a:xfrm rot="5400000">
              <a:off x="6789861" y="5254428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5" name="正方形/長方形 374">
              <a:extLst>
                <a:ext uri="{FF2B5EF4-FFF2-40B4-BE49-F238E27FC236}">
                  <a16:creationId xmlns:a16="http://schemas.microsoft.com/office/drawing/2014/main" id="{614DA9C1-3B7B-56FC-3785-6DD0EFE1BADC}"/>
                </a:ext>
              </a:extLst>
            </p:cNvPr>
            <p:cNvSpPr/>
            <p:nvPr/>
          </p:nvSpPr>
          <p:spPr>
            <a:xfrm rot="5400000">
              <a:off x="6789861" y="5155155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" name="正方形/長方形 394">
              <a:extLst>
                <a:ext uri="{FF2B5EF4-FFF2-40B4-BE49-F238E27FC236}">
                  <a16:creationId xmlns:a16="http://schemas.microsoft.com/office/drawing/2014/main" id="{D0BB3EB1-0B81-E2D2-7246-8A20B4497E87}"/>
                </a:ext>
              </a:extLst>
            </p:cNvPr>
            <p:cNvSpPr/>
            <p:nvPr/>
          </p:nvSpPr>
          <p:spPr>
            <a:xfrm rot="5400000">
              <a:off x="6789861" y="4857330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" name="正方形/長方形 395">
              <a:extLst>
                <a:ext uri="{FF2B5EF4-FFF2-40B4-BE49-F238E27FC236}">
                  <a16:creationId xmlns:a16="http://schemas.microsoft.com/office/drawing/2014/main" id="{738A7127-1893-421C-6A11-D04779C7FC75}"/>
                </a:ext>
              </a:extLst>
            </p:cNvPr>
            <p:cNvSpPr/>
            <p:nvPr/>
          </p:nvSpPr>
          <p:spPr>
            <a:xfrm rot="5400000">
              <a:off x="6789861" y="4559505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" name="正方形/長方形 397">
              <a:extLst>
                <a:ext uri="{FF2B5EF4-FFF2-40B4-BE49-F238E27FC236}">
                  <a16:creationId xmlns:a16="http://schemas.microsoft.com/office/drawing/2014/main" id="{4514FA06-392E-ACB7-2489-FCB9747836B6}"/>
                </a:ext>
              </a:extLst>
            </p:cNvPr>
            <p:cNvSpPr/>
            <p:nvPr/>
          </p:nvSpPr>
          <p:spPr>
            <a:xfrm rot="5400000">
              <a:off x="6789861" y="5055880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正方形/長方形 398">
              <a:extLst>
                <a:ext uri="{FF2B5EF4-FFF2-40B4-BE49-F238E27FC236}">
                  <a16:creationId xmlns:a16="http://schemas.microsoft.com/office/drawing/2014/main" id="{B2FB93F1-0BA1-22FB-2B89-EF52E2CF2E32}"/>
                </a:ext>
              </a:extLst>
            </p:cNvPr>
            <p:cNvSpPr/>
            <p:nvPr/>
          </p:nvSpPr>
          <p:spPr>
            <a:xfrm rot="5400000">
              <a:off x="6789861" y="4658780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正方形/長方形 401">
              <a:extLst>
                <a:ext uri="{FF2B5EF4-FFF2-40B4-BE49-F238E27FC236}">
                  <a16:creationId xmlns:a16="http://schemas.microsoft.com/office/drawing/2014/main" id="{97B490ED-FF55-ED89-A48D-7B0762EE5B7F}"/>
                </a:ext>
              </a:extLst>
            </p:cNvPr>
            <p:cNvSpPr/>
            <p:nvPr/>
          </p:nvSpPr>
          <p:spPr>
            <a:xfrm rot="5400000">
              <a:off x="6789861" y="4460230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1" name="正方形/長方形 420">
              <a:extLst>
                <a:ext uri="{FF2B5EF4-FFF2-40B4-BE49-F238E27FC236}">
                  <a16:creationId xmlns:a16="http://schemas.microsoft.com/office/drawing/2014/main" id="{AC293EEE-6CC4-38CA-90CF-D399CDA23AB7}"/>
                </a:ext>
              </a:extLst>
            </p:cNvPr>
            <p:cNvSpPr/>
            <p:nvPr/>
          </p:nvSpPr>
          <p:spPr>
            <a:xfrm rot="5400000">
              <a:off x="6789861" y="4360955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7" name="正方形/長方形 426">
              <a:extLst>
                <a:ext uri="{FF2B5EF4-FFF2-40B4-BE49-F238E27FC236}">
                  <a16:creationId xmlns:a16="http://schemas.microsoft.com/office/drawing/2014/main" id="{B47EE8D7-5EA7-C5B0-CBB8-EA07C76E19BA}"/>
                </a:ext>
              </a:extLst>
            </p:cNvPr>
            <p:cNvSpPr/>
            <p:nvPr/>
          </p:nvSpPr>
          <p:spPr>
            <a:xfrm rot="5400000">
              <a:off x="6789861" y="4758055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8" name="正方形/長方形 427">
              <a:extLst>
                <a:ext uri="{FF2B5EF4-FFF2-40B4-BE49-F238E27FC236}">
                  <a16:creationId xmlns:a16="http://schemas.microsoft.com/office/drawing/2014/main" id="{1F7DDDB6-F4DE-85DE-2906-CC98CF487563}"/>
                </a:ext>
              </a:extLst>
            </p:cNvPr>
            <p:cNvSpPr/>
            <p:nvPr/>
          </p:nvSpPr>
          <p:spPr>
            <a:xfrm rot="5400000">
              <a:off x="6789861" y="4956605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30EC80A-6143-C4FB-FB05-AE9A56F50623}"/>
              </a:ext>
            </a:extLst>
          </p:cNvPr>
          <p:cNvGrpSpPr/>
          <p:nvPr/>
        </p:nvGrpSpPr>
        <p:grpSpPr>
          <a:xfrm>
            <a:off x="7972795" y="5228182"/>
            <a:ext cx="206399" cy="946353"/>
            <a:chOff x="7972795" y="5054446"/>
            <a:chExt cx="1439862" cy="946353"/>
          </a:xfrm>
        </p:grpSpPr>
        <p:sp>
          <p:nvSpPr>
            <p:cNvPr id="431" name="正方形/長方形 430">
              <a:extLst>
                <a:ext uri="{FF2B5EF4-FFF2-40B4-BE49-F238E27FC236}">
                  <a16:creationId xmlns:a16="http://schemas.microsoft.com/office/drawing/2014/main" id="{67B510F0-A544-59FA-91F4-5A5EB962223E}"/>
                </a:ext>
              </a:extLst>
            </p:cNvPr>
            <p:cNvSpPr/>
            <p:nvPr/>
          </p:nvSpPr>
          <p:spPr>
            <a:xfrm rot="5400000">
              <a:off x="8666286" y="5254428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3" name="正方形/長方形 432">
              <a:extLst>
                <a:ext uri="{FF2B5EF4-FFF2-40B4-BE49-F238E27FC236}">
                  <a16:creationId xmlns:a16="http://schemas.microsoft.com/office/drawing/2014/main" id="{564AF5DA-EF8A-B982-4470-5E76D8E6DD0D}"/>
                </a:ext>
              </a:extLst>
            </p:cNvPr>
            <p:cNvSpPr/>
            <p:nvPr/>
          </p:nvSpPr>
          <p:spPr>
            <a:xfrm rot="5400000">
              <a:off x="8666286" y="5155155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6" name="正方形/長方形 435">
              <a:extLst>
                <a:ext uri="{FF2B5EF4-FFF2-40B4-BE49-F238E27FC236}">
                  <a16:creationId xmlns:a16="http://schemas.microsoft.com/office/drawing/2014/main" id="{4CC2D4FB-D147-A291-0A24-C0D1C9C4C5B3}"/>
                </a:ext>
              </a:extLst>
            </p:cNvPr>
            <p:cNvSpPr/>
            <p:nvPr/>
          </p:nvSpPr>
          <p:spPr>
            <a:xfrm rot="5400000">
              <a:off x="8666286" y="4857330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7" name="正方形/長方形 436">
              <a:extLst>
                <a:ext uri="{FF2B5EF4-FFF2-40B4-BE49-F238E27FC236}">
                  <a16:creationId xmlns:a16="http://schemas.microsoft.com/office/drawing/2014/main" id="{D85B9181-9276-F09A-BD41-1FBD0C37D277}"/>
                </a:ext>
              </a:extLst>
            </p:cNvPr>
            <p:cNvSpPr/>
            <p:nvPr/>
          </p:nvSpPr>
          <p:spPr>
            <a:xfrm rot="5400000">
              <a:off x="8666286" y="4559505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9" name="正方形/長方形 438">
              <a:extLst>
                <a:ext uri="{FF2B5EF4-FFF2-40B4-BE49-F238E27FC236}">
                  <a16:creationId xmlns:a16="http://schemas.microsoft.com/office/drawing/2014/main" id="{C591AB8F-6FAB-F497-CAA7-4298228A14DC}"/>
                </a:ext>
              </a:extLst>
            </p:cNvPr>
            <p:cNvSpPr/>
            <p:nvPr/>
          </p:nvSpPr>
          <p:spPr>
            <a:xfrm rot="5400000">
              <a:off x="8666286" y="5055880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0" name="正方形/長方形 439">
              <a:extLst>
                <a:ext uri="{FF2B5EF4-FFF2-40B4-BE49-F238E27FC236}">
                  <a16:creationId xmlns:a16="http://schemas.microsoft.com/office/drawing/2014/main" id="{1CC9D80C-9E67-ECBA-62A4-4D8D61AE7CAA}"/>
                </a:ext>
              </a:extLst>
            </p:cNvPr>
            <p:cNvSpPr/>
            <p:nvPr/>
          </p:nvSpPr>
          <p:spPr>
            <a:xfrm rot="5400000">
              <a:off x="8666286" y="4658780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3" name="正方形/長方形 442">
              <a:extLst>
                <a:ext uri="{FF2B5EF4-FFF2-40B4-BE49-F238E27FC236}">
                  <a16:creationId xmlns:a16="http://schemas.microsoft.com/office/drawing/2014/main" id="{AF9084AD-A1BF-907A-4E95-E799B2480ED4}"/>
                </a:ext>
              </a:extLst>
            </p:cNvPr>
            <p:cNvSpPr/>
            <p:nvPr/>
          </p:nvSpPr>
          <p:spPr>
            <a:xfrm rot="5400000">
              <a:off x="8666286" y="4460230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6" name="正方形/長方形 445">
              <a:extLst>
                <a:ext uri="{FF2B5EF4-FFF2-40B4-BE49-F238E27FC236}">
                  <a16:creationId xmlns:a16="http://schemas.microsoft.com/office/drawing/2014/main" id="{7018CB47-3E74-C4EA-7350-FD6DBB785037}"/>
                </a:ext>
              </a:extLst>
            </p:cNvPr>
            <p:cNvSpPr/>
            <p:nvPr/>
          </p:nvSpPr>
          <p:spPr>
            <a:xfrm rot="5400000">
              <a:off x="8666286" y="4360955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正方形/長方形 446">
              <a:extLst>
                <a:ext uri="{FF2B5EF4-FFF2-40B4-BE49-F238E27FC236}">
                  <a16:creationId xmlns:a16="http://schemas.microsoft.com/office/drawing/2014/main" id="{20CF97BA-50A6-B177-7FDE-3280F12A9873}"/>
                </a:ext>
              </a:extLst>
            </p:cNvPr>
            <p:cNvSpPr/>
            <p:nvPr/>
          </p:nvSpPr>
          <p:spPr>
            <a:xfrm rot="5400000">
              <a:off x="8666286" y="4758055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8" name="正方形/長方形 447">
              <a:extLst>
                <a:ext uri="{FF2B5EF4-FFF2-40B4-BE49-F238E27FC236}">
                  <a16:creationId xmlns:a16="http://schemas.microsoft.com/office/drawing/2014/main" id="{323D990D-B1F0-220C-A069-EA56116BE418}"/>
                </a:ext>
              </a:extLst>
            </p:cNvPr>
            <p:cNvSpPr/>
            <p:nvPr/>
          </p:nvSpPr>
          <p:spPr>
            <a:xfrm rot="5400000">
              <a:off x="8666286" y="4956605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3B16DFC-4C49-8A31-C96E-50F257DA544B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コネクタ用パーツ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7FF587B0-1F99-40A9-F6FF-F78FD41C9FB6}"/>
              </a:ext>
            </a:extLst>
          </p:cNvPr>
          <p:cNvGrpSpPr/>
          <p:nvPr/>
        </p:nvGrpSpPr>
        <p:grpSpPr>
          <a:xfrm rot="5400000">
            <a:off x="3121075" y="320192"/>
            <a:ext cx="206399" cy="1252538"/>
            <a:chOff x="1105633" y="4754969"/>
            <a:chExt cx="527904" cy="1258487"/>
          </a:xfrm>
        </p:grpSpPr>
        <p:sp>
          <p:nvSpPr>
            <p:cNvPr id="174" name="正方形/長方形 173">
              <a:extLst>
                <a:ext uri="{FF2B5EF4-FFF2-40B4-BE49-F238E27FC236}">
                  <a16:creationId xmlns:a16="http://schemas.microsoft.com/office/drawing/2014/main" id="{EC9B583E-1765-A5B7-36FB-481D97D38891}"/>
                </a:ext>
              </a:extLst>
            </p:cNvPr>
            <p:cNvSpPr/>
            <p:nvPr/>
          </p:nvSpPr>
          <p:spPr>
            <a:xfrm rot="5400000">
              <a:off x="1317446" y="4543156"/>
              <a:ext cx="104278" cy="527904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正方形/長方形 174">
              <a:extLst>
                <a:ext uri="{FF2B5EF4-FFF2-40B4-BE49-F238E27FC236}">
                  <a16:creationId xmlns:a16="http://schemas.microsoft.com/office/drawing/2014/main" id="{BC2971F9-582B-E35A-2E52-23A035589278}"/>
                </a:ext>
              </a:extLst>
            </p:cNvPr>
            <p:cNvSpPr/>
            <p:nvPr/>
          </p:nvSpPr>
          <p:spPr>
            <a:xfrm rot="5400000">
              <a:off x="1317446" y="5119509"/>
              <a:ext cx="104278" cy="527904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正方形/長方形 175">
              <a:extLst>
                <a:ext uri="{FF2B5EF4-FFF2-40B4-BE49-F238E27FC236}">
                  <a16:creationId xmlns:a16="http://schemas.microsoft.com/office/drawing/2014/main" id="{2069F1FF-6E1D-1383-F422-1AC3044398D1}"/>
                </a:ext>
              </a:extLst>
            </p:cNvPr>
            <p:cNvSpPr/>
            <p:nvPr/>
          </p:nvSpPr>
          <p:spPr>
            <a:xfrm rot="5400000">
              <a:off x="1317446" y="5697365"/>
              <a:ext cx="104278" cy="527904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7" name="グループ化 176">
            <a:extLst>
              <a:ext uri="{FF2B5EF4-FFF2-40B4-BE49-F238E27FC236}">
                <a16:creationId xmlns:a16="http://schemas.microsoft.com/office/drawing/2014/main" id="{1B2CBB62-1BF9-614F-0F2C-6F2723BF08C6}"/>
              </a:ext>
            </a:extLst>
          </p:cNvPr>
          <p:cNvGrpSpPr/>
          <p:nvPr/>
        </p:nvGrpSpPr>
        <p:grpSpPr>
          <a:xfrm rot="5400000">
            <a:off x="5018191" y="320192"/>
            <a:ext cx="206399" cy="1252537"/>
            <a:chOff x="3103563" y="4886325"/>
            <a:chExt cx="1439862" cy="1252537"/>
          </a:xfrm>
        </p:grpSpPr>
        <p:sp>
          <p:nvSpPr>
            <p:cNvPr id="178" name="正方形/長方形 177">
              <a:extLst>
                <a:ext uri="{FF2B5EF4-FFF2-40B4-BE49-F238E27FC236}">
                  <a16:creationId xmlns:a16="http://schemas.microsoft.com/office/drawing/2014/main" id="{F1AF62B9-B212-7EF9-A97A-E45C2F27BE82}"/>
                </a:ext>
              </a:extLst>
            </p:cNvPr>
            <p:cNvSpPr/>
            <p:nvPr/>
          </p:nvSpPr>
          <p:spPr>
            <a:xfrm rot="5400000">
              <a:off x="3771601" y="4218287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正方形/長方形 178">
              <a:extLst>
                <a:ext uri="{FF2B5EF4-FFF2-40B4-BE49-F238E27FC236}">
                  <a16:creationId xmlns:a16="http://schemas.microsoft.com/office/drawing/2014/main" id="{8F300197-FC36-75F9-7819-BF0A6E29CBB7}"/>
                </a:ext>
              </a:extLst>
            </p:cNvPr>
            <p:cNvSpPr/>
            <p:nvPr/>
          </p:nvSpPr>
          <p:spPr>
            <a:xfrm rot="5400000">
              <a:off x="3771601" y="4984121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正方形/長方形 179">
              <a:extLst>
                <a:ext uri="{FF2B5EF4-FFF2-40B4-BE49-F238E27FC236}">
                  <a16:creationId xmlns:a16="http://schemas.microsoft.com/office/drawing/2014/main" id="{A11BEF39-3E69-9F52-D945-F519869378B9}"/>
                </a:ext>
              </a:extLst>
            </p:cNvPr>
            <p:cNvSpPr/>
            <p:nvPr/>
          </p:nvSpPr>
          <p:spPr>
            <a:xfrm rot="5400000">
              <a:off x="3771601" y="5367039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正方形/長方形 180">
              <a:extLst>
                <a:ext uri="{FF2B5EF4-FFF2-40B4-BE49-F238E27FC236}">
                  <a16:creationId xmlns:a16="http://schemas.microsoft.com/office/drawing/2014/main" id="{50B10E07-F247-8C51-8441-A190F5DE4F39}"/>
                </a:ext>
              </a:extLst>
            </p:cNvPr>
            <p:cNvSpPr/>
            <p:nvPr/>
          </p:nvSpPr>
          <p:spPr>
            <a:xfrm rot="5400000">
              <a:off x="3771601" y="460120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12932EAF-679C-DBD7-A027-357D8988C5A7}"/>
              </a:ext>
            </a:extLst>
          </p:cNvPr>
          <p:cNvGrpSpPr/>
          <p:nvPr/>
        </p:nvGrpSpPr>
        <p:grpSpPr>
          <a:xfrm rot="5400000">
            <a:off x="6882754" y="323956"/>
            <a:ext cx="206399" cy="1252537"/>
            <a:chOff x="4067176" y="4886326"/>
            <a:chExt cx="1439862" cy="1252537"/>
          </a:xfrm>
        </p:grpSpPr>
        <p:sp>
          <p:nvSpPr>
            <p:cNvPr id="183" name="正方形/長方形 182">
              <a:extLst>
                <a:ext uri="{FF2B5EF4-FFF2-40B4-BE49-F238E27FC236}">
                  <a16:creationId xmlns:a16="http://schemas.microsoft.com/office/drawing/2014/main" id="{51C6A7D3-01A1-31CB-312A-906BAB9EC344}"/>
                </a:ext>
              </a:extLst>
            </p:cNvPr>
            <p:cNvSpPr/>
            <p:nvPr/>
          </p:nvSpPr>
          <p:spPr>
            <a:xfrm rot="5400000">
              <a:off x="4735214" y="4218288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正方形/長方形 183">
              <a:extLst>
                <a:ext uri="{FF2B5EF4-FFF2-40B4-BE49-F238E27FC236}">
                  <a16:creationId xmlns:a16="http://schemas.microsoft.com/office/drawing/2014/main" id="{3238C555-FF37-4867-34D3-BD5801A76D57}"/>
                </a:ext>
              </a:extLst>
            </p:cNvPr>
            <p:cNvSpPr/>
            <p:nvPr/>
          </p:nvSpPr>
          <p:spPr>
            <a:xfrm rot="5400000">
              <a:off x="4735214" y="5079852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正方形/長方形 184">
              <a:extLst>
                <a:ext uri="{FF2B5EF4-FFF2-40B4-BE49-F238E27FC236}">
                  <a16:creationId xmlns:a16="http://schemas.microsoft.com/office/drawing/2014/main" id="{6B169FCB-6CE2-9058-01A9-CFFD7451AC91}"/>
                </a:ext>
              </a:extLst>
            </p:cNvPr>
            <p:cNvSpPr/>
            <p:nvPr/>
          </p:nvSpPr>
          <p:spPr>
            <a:xfrm rot="5400000">
              <a:off x="4735214" y="5367040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正方形/長方形 185">
              <a:extLst>
                <a:ext uri="{FF2B5EF4-FFF2-40B4-BE49-F238E27FC236}">
                  <a16:creationId xmlns:a16="http://schemas.microsoft.com/office/drawing/2014/main" id="{78BD0DBF-8CBA-B81E-1C7E-DF2F81BB867F}"/>
                </a:ext>
              </a:extLst>
            </p:cNvPr>
            <p:cNvSpPr/>
            <p:nvPr/>
          </p:nvSpPr>
          <p:spPr>
            <a:xfrm rot="5400000">
              <a:off x="4735214" y="479266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正方形/長方形 186">
              <a:extLst>
                <a:ext uri="{FF2B5EF4-FFF2-40B4-BE49-F238E27FC236}">
                  <a16:creationId xmlns:a16="http://schemas.microsoft.com/office/drawing/2014/main" id="{42EBB52E-16D9-4383-CAFF-C11E55E987B8}"/>
                </a:ext>
              </a:extLst>
            </p:cNvPr>
            <p:cNvSpPr/>
            <p:nvPr/>
          </p:nvSpPr>
          <p:spPr>
            <a:xfrm rot="5400000">
              <a:off x="4735214" y="4505476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AAA986BA-B820-7E61-9AFC-CC2FE4BF8C70}"/>
              </a:ext>
            </a:extLst>
          </p:cNvPr>
          <p:cNvGrpSpPr/>
          <p:nvPr/>
        </p:nvGrpSpPr>
        <p:grpSpPr>
          <a:xfrm rot="5400000">
            <a:off x="8763865" y="318079"/>
            <a:ext cx="206399" cy="1252537"/>
            <a:chOff x="3217865" y="3391462"/>
            <a:chExt cx="1439862" cy="1252537"/>
          </a:xfrm>
        </p:grpSpPr>
        <p:sp>
          <p:nvSpPr>
            <p:cNvPr id="189" name="正方形/長方形 188">
              <a:extLst>
                <a:ext uri="{FF2B5EF4-FFF2-40B4-BE49-F238E27FC236}">
                  <a16:creationId xmlns:a16="http://schemas.microsoft.com/office/drawing/2014/main" id="{97F56077-3B1E-31DA-EDD0-1D94C7D9BD2D}"/>
                </a:ext>
              </a:extLst>
            </p:cNvPr>
            <p:cNvSpPr/>
            <p:nvPr/>
          </p:nvSpPr>
          <p:spPr>
            <a:xfrm rot="5400000">
              <a:off x="3885903" y="272342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正方形/長方形 189">
              <a:extLst>
                <a:ext uri="{FF2B5EF4-FFF2-40B4-BE49-F238E27FC236}">
                  <a16:creationId xmlns:a16="http://schemas.microsoft.com/office/drawing/2014/main" id="{6CD52C15-EB99-48D5-5012-77743D345DAE}"/>
                </a:ext>
              </a:extLst>
            </p:cNvPr>
            <p:cNvSpPr/>
            <p:nvPr/>
          </p:nvSpPr>
          <p:spPr>
            <a:xfrm rot="5400000">
              <a:off x="3885903" y="364242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正方形/長方形 190">
              <a:extLst>
                <a:ext uri="{FF2B5EF4-FFF2-40B4-BE49-F238E27FC236}">
                  <a16:creationId xmlns:a16="http://schemas.microsoft.com/office/drawing/2014/main" id="{CA67357F-D3D0-FA56-1A33-EDFD96DD219D}"/>
                </a:ext>
              </a:extLst>
            </p:cNvPr>
            <p:cNvSpPr/>
            <p:nvPr/>
          </p:nvSpPr>
          <p:spPr>
            <a:xfrm rot="5400000">
              <a:off x="3885903" y="3872176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正方形/長方形 223">
              <a:extLst>
                <a:ext uri="{FF2B5EF4-FFF2-40B4-BE49-F238E27FC236}">
                  <a16:creationId xmlns:a16="http://schemas.microsoft.com/office/drawing/2014/main" id="{833D85B0-2762-8581-2A40-97F6D02A676A}"/>
                </a:ext>
              </a:extLst>
            </p:cNvPr>
            <p:cNvSpPr/>
            <p:nvPr/>
          </p:nvSpPr>
          <p:spPr>
            <a:xfrm rot="5400000">
              <a:off x="3885903" y="341267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正方形/長方形 224">
              <a:extLst>
                <a:ext uri="{FF2B5EF4-FFF2-40B4-BE49-F238E27FC236}">
                  <a16:creationId xmlns:a16="http://schemas.microsoft.com/office/drawing/2014/main" id="{A808BC62-30C8-0F46-C36C-FDAA4B422333}"/>
                </a:ext>
              </a:extLst>
            </p:cNvPr>
            <p:cNvSpPr/>
            <p:nvPr/>
          </p:nvSpPr>
          <p:spPr>
            <a:xfrm rot="5400000">
              <a:off x="3885903" y="318292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正方形/長方形 225">
              <a:extLst>
                <a:ext uri="{FF2B5EF4-FFF2-40B4-BE49-F238E27FC236}">
                  <a16:creationId xmlns:a16="http://schemas.microsoft.com/office/drawing/2014/main" id="{942246D4-4FD5-0F87-ACA8-1EDFA575808B}"/>
                </a:ext>
              </a:extLst>
            </p:cNvPr>
            <p:cNvSpPr/>
            <p:nvPr/>
          </p:nvSpPr>
          <p:spPr>
            <a:xfrm rot="5400000">
              <a:off x="3885903" y="295317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75DD3020-D060-C980-69AE-4C3D6131945B}"/>
              </a:ext>
            </a:extLst>
          </p:cNvPr>
          <p:cNvGrpSpPr/>
          <p:nvPr/>
        </p:nvGrpSpPr>
        <p:grpSpPr>
          <a:xfrm rot="5400000">
            <a:off x="3148313" y="2294075"/>
            <a:ext cx="206399" cy="1252537"/>
            <a:chOff x="6595963" y="3075892"/>
            <a:chExt cx="1439862" cy="1252537"/>
          </a:xfrm>
        </p:grpSpPr>
        <p:sp>
          <p:nvSpPr>
            <p:cNvPr id="228" name="正方形/長方形 227">
              <a:extLst>
                <a:ext uri="{FF2B5EF4-FFF2-40B4-BE49-F238E27FC236}">
                  <a16:creationId xmlns:a16="http://schemas.microsoft.com/office/drawing/2014/main" id="{2C83B553-72CB-2ADD-3DC1-9971A1AC0681}"/>
                </a:ext>
              </a:extLst>
            </p:cNvPr>
            <p:cNvSpPr/>
            <p:nvPr/>
          </p:nvSpPr>
          <p:spPr>
            <a:xfrm rot="5400000">
              <a:off x="7264001" y="240785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正方形/長方形 228">
              <a:extLst>
                <a:ext uri="{FF2B5EF4-FFF2-40B4-BE49-F238E27FC236}">
                  <a16:creationId xmlns:a16="http://schemas.microsoft.com/office/drawing/2014/main" id="{10C1CC7F-F34D-A850-432C-99158FF5E159}"/>
                </a:ext>
              </a:extLst>
            </p:cNvPr>
            <p:cNvSpPr/>
            <p:nvPr/>
          </p:nvSpPr>
          <p:spPr>
            <a:xfrm rot="5400000">
              <a:off x="7264001" y="3392496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正方形/長方形 230">
              <a:extLst>
                <a:ext uri="{FF2B5EF4-FFF2-40B4-BE49-F238E27FC236}">
                  <a16:creationId xmlns:a16="http://schemas.microsoft.com/office/drawing/2014/main" id="{6D258836-3F56-8D5F-99C1-4450E5170D1B}"/>
                </a:ext>
              </a:extLst>
            </p:cNvPr>
            <p:cNvSpPr/>
            <p:nvPr/>
          </p:nvSpPr>
          <p:spPr>
            <a:xfrm rot="5400000">
              <a:off x="7264001" y="3556606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正方形/長方形 231">
              <a:extLst>
                <a:ext uri="{FF2B5EF4-FFF2-40B4-BE49-F238E27FC236}">
                  <a16:creationId xmlns:a16="http://schemas.microsoft.com/office/drawing/2014/main" id="{650F011C-6CB0-A85B-23CA-7DED88048DB6}"/>
                </a:ext>
              </a:extLst>
            </p:cNvPr>
            <p:cNvSpPr/>
            <p:nvPr/>
          </p:nvSpPr>
          <p:spPr>
            <a:xfrm rot="5400000">
              <a:off x="7264001" y="3228389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正方形/長方形 232">
              <a:extLst>
                <a:ext uri="{FF2B5EF4-FFF2-40B4-BE49-F238E27FC236}">
                  <a16:creationId xmlns:a16="http://schemas.microsoft.com/office/drawing/2014/main" id="{C620ED4E-3241-4984-D888-A01C8A38B1BD}"/>
                </a:ext>
              </a:extLst>
            </p:cNvPr>
            <p:cNvSpPr/>
            <p:nvPr/>
          </p:nvSpPr>
          <p:spPr>
            <a:xfrm rot="5400000">
              <a:off x="7264001" y="2900175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正方形/長方形 234">
              <a:extLst>
                <a:ext uri="{FF2B5EF4-FFF2-40B4-BE49-F238E27FC236}">
                  <a16:creationId xmlns:a16="http://schemas.microsoft.com/office/drawing/2014/main" id="{F064E359-BEC1-E274-A926-B8D1BA3EB55E}"/>
                </a:ext>
              </a:extLst>
            </p:cNvPr>
            <p:cNvSpPr/>
            <p:nvPr/>
          </p:nvSpPr>
          <p:spPr>
            <a:xfrm rot="5400000">
              <a:off x="7264001" y="2571961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正方形/長方形 240">
              <a:extLst>
                <a:ext uri="{FF2B5EF4-FFF2-40B4-BE49-F238E27FC236}">
                  <a16:creationId xmlns:a16="http://schemas.microsoft.com/office/drawing/2014/main" id="{0992B26F-7927-2A35-C0EE-AD20BC511A51}"/>
                </a:ext>
              </a:extLst>
            </p:cNvPr>
            <p:cNvSpPr/>
            <p:nvPr/>
          </p:nvSpPr>
          <p:spPr>
            <a:xfrm rot="5400000">
              <a:off x="7264001" y="3064282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正方形/長方形 241">
              <a:extLst>
                <a:ext uri="{FF2B5EF4-FFF2-40B4-BE49-F238E27FC236}">
                  <a16:creationId xmlns:a16="http://schemas.microsoft.com/office/drawing/2014/main" id="{BED12A44-E563-F394-6758-9A0C78EF35C7}"/>
                </a:ext>
              </a:extLst>
            </p:cNvPr>
            <p:cNvSpPr/>
            <p:nvPr/>
          </p:nvSpPr>
          <p:spPr>
            <a:xfrm rot="5400000">
              <a:off x="7264001" y="2736068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>
            <a:extLst>
              <a:ext uri="{FF2B5EF4-FFF2-40B4-BE49-F238E27FC236}">
                <a16:creationId xmlns:a16="http://schemas.microsoft.com/office/drawing/2014/main" id="{16842402-782D-3867-D7FF-55F9CCEB292A}"/>
              </a:ext>
            </a:extLst>
          </p:cNvPr>
          <p:cNvGrpSpPr/>
          <p:nvPr/>
        </p:nvGrpSpPr>
        <p:grpSpPr>
          <a:xfrm rot="5400000">
            <a:off x="1275022" y="2271500"/>
            <a:ext cx="206399" cy="1252537"/>
            <a:chOff x="6336645" y="3035963"/>
            <a:chExt cx="1439862" cy="1252537"/>
          </a:xfrm>
        </p:grpSpPr>
        <p:sp>
          <p:nvSpPr>
            <p:cNvPr id="244" name="正方形/長方形 243">
              <a:extLst>
                <a:ext uri="{FF2B5EF4-FFF2-40B4-BE49-F238E27FC236}">
                  <a16:creationId xmlns:a16="http://schemas.microsoft.com/office/drawing/2014/main" id="{0863932D-F3FC-75F5-F5B7-167530ED16B4}"/>
                </a:ext>
              </a:extLst>
            </p:cNvPr>
            <p:cNvSpPr/>
            <p:nvPr/>
          </p:nvSpPr>
          <p:spPr>
            <a:xfrm rot="5400000">
              <a:off x="7004683" y="2367925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正方形/長方形 244">
              <a:extLst>
                <a:ext uri="{FF2B5EF4-FFF2-40B4-BE49-F238E27FC236}">
                  <a16:creationId xmlns:a16="http://schemas.microsoft.com/office/drawing/2014/main" id="{E1453B2C-2D06-C83B-7B43-BEE2AA8A584E}"/>
                </a:ext>
              </a:extLst>
            </p:cNvPr>
            <p:cNvSpPr/>
            <p:nvPr/>
          </p:nvSpPr>
          <p:spPr>
            <a:xfrm rot="5400000">
              <a:off x="7004683" y="3516677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正方形/長方形 245">
              <a:extLst>
                <a:ext uri="{FF2B5EF4-FFF2-40B4-BE49-F238E27FC236}">
                  <a16:creationId xmlns:a16="http://schemas.microsoft.com/office/drawing/2014/main" id="{328DBFBD-24D5-8D5D-DD86-8706F62C47B2}"/>
                </a:ext>
              </a:extLst>
            </p:cNvPr>
            <p:cNvSpPr/>
            <p:nvPr/>
          </p:nvSpPr>
          <p:spPr>
            <a:xfrm rot="5400000">
              <a:off x="7004683" y="3325220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正方形/長方形 246">
              <a:extLst>
                <a:ext uri="{FF2B5EF4-FFF2-40B4-BE49-F238E27FC236}">
                  <a16:creationId xmlns:a16="http://schemas.microsoft.com/office/drawing/2014/main" id="{5CEB0453-FEAA-AF17-7A0A-952CD94BB05F}"/>
                </a:ext>
              </a:extLst>
            </p:cNvPr>
            <p:cNvSpPr/>
            <p:nvPr/>
          </p:nvSpPr>
          <p:spPr>
            <a:xfrm rot="5400000">
              <a:off x="7004683" y="2942302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正方形/長方形 247">
              <a:extLst>
                <a:ext uri="{FF2B5EF4-FFF2-40B4-BE49-F238E27FC236}">
                  <a16:creationId xmlns:a16="http://schemas.microsoft.com/office/drawing/2014/main" id="{948E5A5D-D6C8-07FD-001E-401BF44C9DED}"/>
                </a:ext>
              </a:extLst>
            </p:cNvPr>
            <p:cNvSpPr/>
            <p:nvPr/>
          </p:nvSpPr>
          <p:spPr>
            <a:xfrm rot="5400000">
              <a:off x="7004683" y="255938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正方形/長方形 248">
              <a:extLst>
                <a:ext uri="{FF2B5EF4-FFF2-40B4-BE49-F238E27FC236}">
                  <a16:creationId xmlns:a16="http://schemas.microsoft.com/office/drawing/2014/main" id="{94A86488-3FB4-B563-E2B8-3390684BE1ED}"/>
                </a:ext>
              </a:extLst>
            </p:cNvPr>
            <p:cNvSpPr/>
            <p:nvPr/>
          </p:nvSpPr>
          <p:spPr>
            <a:xfrm rot="5400000">
              <a:off x="7004683" y="3133761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正方形/長方形 249">
              <a:extLst>
                <a:ext uri="{FF2B5EF4-FFF2-40B4-BE49-F238E27FC236}">
                  <a16:creationId xmlns:a16="http://schemas.microsoft.com/office/drawing/2014/main" id="{1C978C8A-44A5-F0E6-FD1B-EEC490975DCC}"/>
                </a:ext>
              </a:extLst>
            </p:cNvPr>
            <p:cNvSpPr/>
            <p:nvPr/>
          </p:nvSpPr>
          <p:spPr>
            <a:xfrm rot="5400000">
              <a:off x="7004683" y="2750843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>
            <a:extLst>
              <a:ext uri="{FF2B5EF4-FFF2-40B4-BE49-F238E27FC236}">
                <a16:creationId xmlns:a16="http://schemas.microsoft.com/office/drawing/2014/main" id="{5E5BABFE-91CA-F3A6-C66F-B4D350F8CDCD}"/>
              </a:ext>
            </a:extLst>
          </p:cNvPr>
          <p:cNvGrpSpPr/>
          <p:nvPr/>
        </p:nvGrpSpPr>
        <p:grpSpPr>
          <a:xfrm rot="5400000">
            <a:off x="5028210" y="2274486"/>
            <a:ext cx="206399" cy="1252537"/>
            <a:chOff x="8119116" y="4947124"/>
            <a:chExt cx="1439862" cy="1252537"/>
          </a:xfrm>
        </p:grpSpPr>
        <p:sp>
          <p:nvSpPr>
            <p:cNvPr id="252" name="正方形/長方形 251">
              <a:extLst>
                <a:ext uri="{FF2B5EF4-FFF2-40B4-BE49-F238E27FC236}">
                  <a16:creationId xmlns:a16="http://schemas.microsoft.com/office/drawing/2014/main" id="{F8F23013-431F-DCF9-ED2E-216A9114266C}"/>
                </a:ext>
              </a:extLst>
            </p:cNvPr>
            <p:cNvSpPr/>
            <p:nvPr/>
          </p:nvSpPr>
          <p:spPr>
            <a:xfrm rot="5400000">
              <a:off x="8787154" y="4279086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正方形/長方形 252">
              <a:extLst>
                <a:ext uri="{FF2B5EF4-FFF2-40B4-BE49-F238E27FC236}">
                  <a16:creationId xmlns:a16="http://schemas.microsoft.com/office/drawing/2014/main" id="{2E08D370-B340-4B6A-1734-1DC04C6D47B1}"/>
                </a:ext>
              </a:extLst>
            </p:cNvPr>
            <p:cNvSpPr/>
            <p:nvPr/>
          </p:nvSpPr>
          <p:spPr>
            <a:xfrm rot="5400000">
              <a:off x="8787154" y="528424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正方形/長方形 253">
              <a:extLst>
                <a:ext uri="{FF2B5EF4-FFF2-40B4-BE49-F238E27FC236}">
                  <a16:creationId xmlns:a16="http://schemas.microsoft.com/office/drawing/2014/main" id="{E738841B-F766-D5D5-6441-C06FA28F70FE}"/>
                </a:ext>
              </a:extLst>
            </p:cNvPr>
            <p:cNvSpPr/>
            <p:nvPr/>
          </p:nvSpPr>
          <p:spPr>
            <a:xfrm rot="5400000">
              <a:off x="8787154" y="5427838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正方形/長方形 254">
              <a:extLst>
                <a:ext uri="{FF2B5EF4-FFF2-40B4-BE49-F238E27FC236}">
                  <a16:creationId xmlns:a16="http://schemas.microsoft.com/office/drawing/2014/main" id="{2F7BF7B2-EF68-1012-798B-6069292400B1}"/>
                </a:ext>
              </a:extLst>
            </p:cNvPr>
            <p:cNvSpPr/>
            <p:nvPr/>
          </p:nvSpPr>
          <p:spPr>
            <a:xfrm rot="5400000">
              <a:off x="8787154" y="5140650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正方形/長方形 287">
              <a:extLst>
                <a:ext uri="{FF2B5EF4-FFF2-40B4-BE49-F238E27FC236}">
                  <a16:creationId xmlns:a16="http://schemas.microsoft.com/office/drawing/2014/main" id="{E2F8A137-015A-4569-8E2F-F9FA7D2A27D6}"/>
                </a:ext>
              </a:extLst>
            </p:cNvPr>
            <p:cNvSpPr/>
            <p:nvPr/>
          </p:nvSpPr>
          <p:spPr>
            <a:xfrm rot="5400000">
              <a:off x="8787154" y="4853462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正方形/長方形 288">
              <a:extLst>
                <a:ext uri="{FF2B5EF4-FFF2-40B4-BE49-F238E27FC236}">
                  <a16:creationId xmlns:a16="http://schemas.microsoft.com/office/drawing/2014/main" id="{255F616A-68AF-8BA4-A723-D8CE5D5DB48B}"/>
                </a:ext>
              </a:extLst>
            </p:cNvPr>
            <p:cNvSpPr/>
            <p:nvPr/>
          </p:nvSpPr>
          <p:spPr>
            <a:xfrm rot="5400000">
              <a:off x="8787154" y="456627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" name="正方形/長方形 350">
              <a:extLst>
                <a:ext uri="{FF2B5EF4-FFF2-40B4-BE49-F238E27FC236}">
                  <a16:creationId xmlns:a16="http://schemas.microsoft.com/office/drawing/2014/main" id="{4D2F5204-C8D4-3D91-589D-75273C69D083}"/>
                </a:ext>
              </a:extLst>
            </p:cNvPr>
            <p:cNvSpPr/>
            <p:nvPr/>
          </p:nvSpPr>
          <p:spPr>
            <a:xfrm rot="5400000">
              <a:off x="8787154" y="4997056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" name="正方形/長方形 351">
              <a:extLst>
                <a:ext uri="{FF2B5EF4-FFF2-40B4-BE49-F238E27FC236}">
                  <a16:creationId xmlns:a16="http://schemas.microsoft.com/office/drawing/2014/main" id="{7310FE9D-44CE-2D92-6058-03F244BFDF4C}"/>
                </a:ext>
              </a:extLst>
            </p:cNvPr>
            <p:cNvSpPr/>
            <p:nvPr/>
          </p:nvSpPr>
          <p:spPr>
            <a:xfrm rot="5400000">
              <a:off x="8787154" y="4709868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3" name="正方形/長方形 352">
              <a:extLst>
                <a:ext uri="{FF2B5EF4-FFF2-40B4-BE49-F238E27FC236}">
                  <a16:creationId xmlns:a16="http://schemas.microsoft.com/office/drawing/2014/main" id="{D33102FD-444E-883A-1E67-9FB83943BEE8}"/>
                </a:ext>
              </a:extLst>
            </p:cNvPr>
            <p:cNvSpPr/>
            <p:nvPr/>
          </p:nvSpPr>
          <p:spPr>
            <a:xfrm rot="5400000">
              <a:off x="8787154" y="4422680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4" name="グループ化 353">
            <a:extLst>
              <a:ext uri="{FF2B5EF4-FFF2-40B4-BE49-F238E27FC236}">
                <a16:creationId xmlns:a16="http://schemas.microsoft.com/office/drawing/2014/main" id="{2A333E50-E04B-81A3-C0BB-8E3189904215}"/>
              </a:ext>
            </a:extLst>
          </p:cNvPr>
          <p:cNvGrpSpPr/>
          <p:nvPr/>
        </p:nvGrpSpPr>
        <p:grpSpPr>
          <a:xfrm rot="5400000">
            <a:off x="8763865" y="2749853"/>
            <a:ext cx="206399" cy="333535"/>
            <a:chOff x="3217865" y="3850962"/>
            <a:chExt cx="1439862" cy="333535"/>
          </a:xfrm>
        </p:grpSpPr>
        <p:sp>
          <p:nvSpPr>
            <p:cNvPr id="356" name="正方形/長方形 355">
              <a:extLst>
                <a:ext uri="{FF2B5EF4-FFF2-40B4-BE49-F238E27FC236}">
                  <a16:creationId xmlns:a16="http://schemas.microsoft.com/office/drawing/2014/main" id="{02EAE543-6A86-B7AE-FF70-53465DB0012E}"/>
                </a:ext>
              </a:extLst>
            </p:cNvPr>
            <p:cNvSpPr/>
            <p:nvPr/>
          </p:nvSpPr>
          <p:spPr>
            <a:xfrm rot="5400000">
              <a:off x="3885903" y="341267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" name="正方形/長方形 371">
              <a:extLst>
                <a:ext uri="{FF2B5EF4-FFF2-40B4-BE49-F238E27FC236}">
                  <a16:creationId xmlns:a16="http://schemas.microsoft.com/office/drawing/2014/main" id="{91C8DD51-C087-75CA-C2B8-F0908F78F58A}"/>
                </a:ext>
              </a:extLst>
            </p:cNvPr>
            <p:cNvSpPr/>
            <p:nvPr/>
          </p:nvSpPr>
          <p:spPr>
            <a:xfrm rot="5400000">
              <a:off x="3885903" y="318292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4" name="グループ化 373">
            <a:extLst>
              <a:ext uri="{FF2B5EF4-FFF2-40B4-BE49-F238E27FC236}">
                <a16:creationId xmlns:a16="http://schemas.microsoft.com/office/drawing/2014/main" id="{D5840700-A5AA-2E4C-D37F-44D6A5C418F7}"/>
              </a:ext>
            </a:extLst>
          </p:cNvPr>
          <p:cNvGrpSpPr/>
          <p:nvPr/>
        </p:nvGrpSpPr>
        <p:grpSpPr>
          <a:xfrm rot="5400000">
            <a:off x="3138291" y="4538731"/>
            <a:ext cx="206399" cy="596106"/>
            <a:chOff x="6595963" y="3404106"/>
            <a:chExt cx="1439862" cy="596106"/>
          </a:xfrm>
        </p:grpSpPr>
        <p:sp>
          <p:nvSpPr>
            <p:cNvPr id="426" name="正方形/長方形 425">
              <a:extLst>
                <a:ext uri="{FF2B5EF4-FFF2-40B4-BE49-F238E27FC236}">
                  <a16:creationId xmlns:a16="http://schemas.microsoft.com/office/drawing/2014/main" id="{84C15DAA-008E-8C1D-AA96-914093DCA3DC}"/>
                </a:ext>
              </a:extLst>
            </p:cNvPr>
            <p:cNvSpPr/>
            <p:nvPr/>
          </p:nvSpPr>
          <p:spPr>
            <a:xfrm rot="5400000">
              <a:off x="7264001" y="3228389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1" name="正方形/長方形 450">
              <a:extLst>
                <a:ext uri="{FF2B5EF4-FFF2-40B4-BE49-F238E27FC236}">
                  <a16:creationId xmlns:a16="http://schemas.microsoft.com/office/drawing/2014/main" id="{666DC433-C1B5-6B4D-3659-B7588878B8C4}"/>
                </a:ext>
              </a:extLst>
            </p:cNvPr>
            <p:cNvSpPr/>
            <p:nvPr/>
          </p:nvSpPr>
          <p:spPr>
            <a:xfrm rot="5400000">
              <a:off x="7264001" y="2900175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2" name="正方形/長方形 451">
              <a:extLst>
                <a:ext uri="{FF2B5EF4-FFF2-40B4-BE49-F238E27FC236}">
                  <a16:creationId xmlns:a16="http://schemas.microsoft.com/office/drawing/2014/main" id="{3A7CE833-9729-7439-3AF8-C5ED8D6C39D7}"/>
                </a:ext>
              </a:extLst>
            </p:cNvPr>
            <p:cNvSpPr/>
            <p:nvPr/>
          </p:nvSpPr>
          <p:spPr>
            <a:xfrm rot="5400000">
              <a:off x="7264001" y="3064282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正方形/長方形 452">
              <a:extLst>
                <a:ext uri="{FF2B5EF4-FFF2-40B4-BE49-F238E27FC236}">
                  <a16:creationId xmlns:a16="http://schemas.microsoft.com/office/drawing/2014/main" id="{D113CDFD-080F-7D5B-2C02-23F65864FBAC}"/>
                </a:ext>
              </a:extLst>
            </p:cNvPr>
            <p:cNvSpPr/>
            <p:nvPr/>
          </p:nvSpPr>
          <p:spPr>
            <a:xfrm rot="5400000">
              <a:off x="7264001" y="2736068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>
            <a:extLst>
              <a:ext uri="{FF2B5EF4-FFF2-40B4-BE49-F238E27FC236}">
                <a16:creationId xmlns:a16="http://schemas.microsoft.com/office/drawing/2014/main" id="{D125BC5F-C2AA-F4A7-9011-C61E36756D5C}"/>
              </a:ext>
            </a:extLst>
          </p:cNvPr>
          <p:cNvGrpSpPr/>
          <p:nvPr/>
        </p:nvGrpSpPr>
        <p:grpSpPr>
          <a:xfrm rot="5400000">
            <a:off x="1272516" y="320192"/>
            <a:ext cx="206399" cy="1252538"/>
            <a:chOff x="1105633" y="4754969"/>
            <a:chExt cx="527904" cy="1258487"/>
          </a:xfrm>
        </p:grpSpPr>
        <p:sp>
          <p:nvSpPr>
            <p:cNvPr id="455" name="正方形/長方形 454">
              <a:extLst>
                <a:ext uri="{FF2B5EF4-FFF2-40B4-BE49-F238E27FC236}">
                  <a16:creationId xmlns:a16="http://schemas.microsoft.com/office/drawing/2014/main" id="{7E34206B-F53B-C8BD-064B-522D59D9A1BE}"/>
                </a:ext>
              </a:extLst>
            </p:cNvPr>
            <p:cNvSpPr/>
            <p:nvPr/>
          </p:nvSpPr>
          <p:spPr>
            <a:xfrm rot="5400000">
              <a:off x="1317446" y="4543156"/>
              <a:ext cx="104278" cy="527904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正方形/長方形 455">
              <a:extLst>
                <a:ext uri="{FF2B5EF4-FFF2-40B4-BE49-F238E27FC236}">
                  <a16:creationId xmlns:a16="http://schemas.microsoft.com/office/drawing/2014/main" id="{4D82A74A-FEF2-D1DC-ED5D-7AA276C0A166}"/>
                </a:ext>
              </a:extLst>
            </p:cNvPr>
            <p:cNvSpPr/>
            <p:nvPr/>
          </p:nvSpPr>
          <p:spPr>
            <a:xfrm rot="5400000">
              <a:off x="1317446" y="5697365"/>
              <a:ext cx="104278" cy="527904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7" name="グループ化 456">
            <a:extLst>
              <a:ext uri="{FF2B5EF4-FFF2-40B4-BE49-F238E27FC236}">
                <a16:creationId xmlns:a16="http://schemas.microsoft.com/office/drawing/2014/main" id="{10D78889-7C42-3478-3249-8BD03FDD11B6}"/>
              </a:ext>
            </a:extLst>
          </p:cNvPr>
          <p:cNvGrpSpPr/>
          <p:nvPr/>
        </p:nvGrpSpPr>
        <p:grpSpPr>
          <a:xfrm rot="5400000">
            <a:off x="5025438" y="4528497"/>
            <a:ext cx="206399" cy="678161"/>
            <a:chOff x="8119116" y="5234312"/>
            <a:chExt cx="1439862" cy="678161"/>
          </a:xfrm>
        </p:grpSpPr>
        <p:sp>
          <p:nvSpPr>
            <p:cNvPr id="458" name="正方形/長方形 457">
              <a:extLst>
                <a:ext uri="{FF2B5EF4-FFF2-40B4-BE49-F238E27FC236}">
                  <a16:creationId xmlns:a16="http://schemas.microsoft.com/office/drawing/2014/main" id="{BFC274AF-183B-65DD-B196-E45645E3B4EB}"/>
                </a:ext>
              </a:extLst>
            </p:cNvPr>
            <p:cNvSpPr/>
            <p:nvPr/>
          </p:nvSpPr>
          <p:spPr>
            <a:xfrm rot="5400000">
              <a:off x="8787154" y="5140650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9" name="正方形/長方形 458">
              <a:extLst>
                <a:ext uri="{FF2B5EF4-FFF2-40B4-BE49-F238E27FC236}">
                  <a16:creationId xmlns:a16="http://schemas.microsoft.com/office/drawing/2014/main" id="{23BAF514-97B8-2901-55DA-9D11D2D127D4}"/>
                </a:ext>
              </a:extLst>
            </p:cNvPr>
            <p:cNvSpPr/>
            <p:nvPr/>
          </p:nvSpPr>
          <p:spPr>
            <a:xfrm rot="5400000">
              <a:off x="8787154" y="4853462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0" name="正方形/長方形 459">
              <a:extLst>
                <a:ext uri="{FF2B5EF4-FFF2-40B4-BE49-F238E27FC236}">
                  <a16:creationId xmlns:a16="http://schemas.microsoft.com/office/drawing/2014/main" id="{4A6F2506-DDA6-60A7-66E8-0915E07F1197}"/>
                </a:ext>
              </a:extLst>
            </p:cNvPr>
            <p:cNvSpPr/>
            <p:nvPr/>
          </p:nvSpPr>
          <p:spPr>
            <a:xfrm rot="5400000">
              <a:off x="8787154" y="456627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1" name="正方形/長方形 460">
              <a:extLst>
                <a:ext uri="{FF2B5EF4-FFF2-40B4-BE49-F238E27FC236}">
                  <a16:creationId xmlns:a16="http://schemas.microsoft.com/office/drawing/2014/main" id="{D1F08B1F-2F42-BC87-2721-94450210A878}"/>
                </a:ext>
              </a:extLst>
            </p:cNvPr>
            <p:cNvSpPr/>
            <p:nvPr/>
          </p:nvSpPr>
          <p:spPr>
            <a:xfrm rot="5400000">
              <a:off x="8787154" y="4997056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2" name="正方形/長方形 461">
              <a:extLst>
                <a:ext uri="{FF2B5EF4-FFF2-40B4-BE49-F238E27FC236}">
                  <a16:creationId xmlns:a16="http://schemas.microsoft.com/office/drawing/2014/main" id="{DA5B4CED-7982-A277-B3B2-EF6DF4C14EC9}"/>
                </a:ext>
              </a:extLst>
            </p:cNvPr>
            <p:cNvSpPr/>
            <p:nvPr/>
          </p:nvSpPr>
          <p:spPr>
            <a:xfrm rot="5400000">
              <a:off x="8787154" y="4709868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63" name="グループ化 462">
            <a:extLst>
              <a:ext uri="{FF2B5EF4-FFF2-40B4-BE49-F238E27FC236}">
                <a16:creationId xmlns:a16="http://schemas.microsoft.com/office/drawing/2014/main" id="{E3D7F944-61FF-8A09-2DA8-80A7E99B7F36}"/>
              </a:ext>
            </a:extLst>
          </p:cNvPr>
          <p:cNvGrpSpPr/>
          <p:nvPr/>
        </p:nvGrpSpPr>
        <p:grpSpPr>
          <a:xfrm rot="5400000">
            <a:off x="1281575" y="4672091"/>
            <a:ext cx="206399" cy="390973"/>
            <a:chOff x="8119116" y="5377906"/>
            <a:chExt cx="1439862" cy="390973"/>
          </a:xfrm>
        </p:grpSpPr>
        <p:sp>
          <p:nvSpPr>
            <p:cNvPr id="464" name="正方形/長方形 463">
              <a:extLst>
                <a:ext uri="{FF2B5EF4-FFF2-40B4-BE49-F238E27FC236}">
                  <a16:creationId xmlns:a16="http://schemas.microsoft.com/office/drawing/2014/main" id="{A0A8F990-0898-0AF6-15A9-43640A0909FB}"/>
                </a:ext>
              </a:extLst>
            </p:cNvPr>
            <p:cNvSpPr/>
            <p:nvPr/>
          </p:nvSpPr>
          <p:spPr>
            <a:xfrm rot="5400000">
              <a:off x="8787154" y="4853462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5" name="正方形/長方形 464">
              <a:extLst>
                <a:ext uri="{FF2B5EF4-FFF2-40B4-BE49-F238E27FC236}">
                  <a16:creationId xmlns:a16="http://schemas.microsoft.com/office/drawing/2014/main" id="{E7845F91-6A32-040F-B363-806F6483F803}"/>
                </a:ext>
              </a:extLst>
            </p:cNvPr>
            <p:cNvSpPr/>
            <p:nvPr/>
          </p:nvSpPr>
          <p:spPr>
            <a:xfrm rot="5400000">
              <a:off x="8787154" y="4997056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6" name="正方形/長方形 465">
              <a:extLst>
                <a:ext uri="{FF2B5EF4-FFF2-40B4-BE49-F238E27FC236}">
                  <a16:creationId xmlns:a16="http://schemas.microsoft.com/office/drawing/2014/main" id="{AF490BCE-4112-B734-C20F-DA8FD186B046}"/>
                </a:ext>
              </a:extLst>
            </p:cNvPr>
            <p:cNvSpPr/>
            <p:nvPr/>
          </p:nvSpPr>
          <p:spPr>
            <a:xfrm rot="5400000">
              <a:off x="8787154" y="4709868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67" name="グループ化 466">
            <a:extLst>
              <a:ext uri="{FF2B5EF4-FFF2-40B4-BE49-F238E27FC236}">
                <a16:creationId xmlns:a16="http://schemas.microsoft.com/office/drawing/2014/main" id="{032F5E81-6DAC-2177-E816-A0F12BD91D09}"/>
              </a:ext>
            </a:extLst>
          </p:cNvPr>
          <p:cNvGrpSpPr/>
          <p:nvPr/>
        </p:nvGrpSpPr>
        <p:grpSpPr>
          <a:xfrm rot="5400000">
            <a:off x="6876060" y="2274486"/>
            <a:ext cx="206399" cy="1252537"/>
            <a:chOff x="6089676" y="2932853"/>
            <a:chExt cx="1439862" cy="1252537"/>
          </a:xfrm>
        </p:grpSpPr>
        <p:sp>
          <p:nvSpPr>
            <p:cNvPr id="468" name="正方形/長方形 467">
              <a:extLst>
                <a:ext uri="{FF2B5EF4-FFF2-40B4-BE49-F238E27FC236}">
                  <a16:creationId xmlns:a16="http://schemas.microsoft.com/office/drawing/2014/main" id="{04DFDD67-8B61-7818-6457-BCAB2E9D6330}"/>
                </a:ext>
              </a:extLst>
            </p:cNvPr>
            <p:cNvSpPr/>
            <p:nvPr/>
          </p:nvSpPr>
          <p:spPr>
            <a:xfrm rot="5400000">
              <a:off x="6757714" y="2264815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9" name="正方形/長方形 468">
              <a:extLst>
                <a:ext uri="{FF2B5EF4-FFF2-40B4-BE49-F238E27FC236}">
                  <a16:creationId xmlns:a16="http://schemas.microsoft.com/office/drawing/2014/main" id="{3A68F2DC-B318-543F-0796-B42D66F43C9D}"/>
                </a:ext>
              </a:extLst>
            </p:cNvPr>
            <p:cNvSpPr/>
            <p:nvPr/>
          </p:nvSpPr>
          <p:spPr>
            <a:xfrm rot="5400000">
              <a:off x="6757714" y="3285927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0" name="正方形/長方形 469">
              <a:extLst>
                <a:ext uri="{FF2B5EF4-FFF2-40B4-BE49-F238E27FC236}">
                  <a16:creationId xmlns:a16="http://schemas.microsoft.com/office/drawing/2014/main" id="{34BEB990-0C22-D439-8E58-C7A978F17FB4}"/>
                </a:ext>
              </a:extLst>
            </p:cNvPr>
            <p:cNvSpPr/>
            <p:nvPr/>
          </p:nvSpPr>
          <p:spPr>
            <a:xfrm rot="5400000">
              <a:off x="6757714" y="3413567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1" name="正方形/長方形 470">
              <a:extLst>
                <a:ext uri="{FF2B5EF4-FFF2-40B4-BE49-F238E27FC236}">
                  <a16:creationId xmlns:a16="http://schemas.microsoft.com/office/drawing/2014/main" id="{FA78E493-5559-9704-496F-9E4FFFF217A7}"/>
                </a:ext>
              </a:extLst>
            </p:cNvPr>
            <p:cNvSpPr/>
            <p:nvPr/>
          </p:nvSpPr>
          <p:spPr>
            <a:xfrm rot="5400000">
              <a:off x="6757714" y="3158288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2" name="正方形/長方形 471">
              <a:extLst>
                <a:ext uri="{FF2B5EF4-FFF2-40B4-BE49-F238E27FC236}">
                  <a16:creationId xmlns:a16="http://schemas.microsoft.com/office/drawing/2014/main" id="{9598AAA4-1573-CEEF-ED95-404BA59F3394}"/>
                </a:ext>
              </a:extLst>
            </p:cNvPr>
            <p:cNvSpPr/>
            <p:nvPr/>
          </p:nvSpPr>
          <p:spPr>
            <a:xfrm rot="5400000">
              <a:off x="6757714" y="2903010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3" name="正方形/長方形 472">
              <a:extLst>
                <a:ext uri="{FF2B5EF4-FFF2-40B4-BE49-F238E27FC236}">
                  <a16:creationId xmlns:a16="http://schemas.microsoft.com/office/drawing/2014/main" id="{EE7273C1-79E9-0609-DB89-6343835077BF}"/>
                </a:ext>
              </a:extLst>
            </p:cNvPr>
            <p:cNvSpPr/>
            <p:nvPr/>
          </p:nvSpPr>
          <p:spPr>
            <a:xfrm rot="5400000">
              <a:off x="6757714" y="2647732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4" name="正方形/長方形 473">
              <a:extLst>
                <a:ext uri="{FF2B5EF4-FFF2-40B4-BE49-F238E27FC236}">
                  <a16:creationId xmlns:a16="http://schemas.microsoft.com/office/drawing/2014/main" id="{9011CC20-B868-4BF8-6683-2C36252813CF}"/>
                </a:ext>
              </a:extLst>
            </p:cNvPr>
            <p:cNvSpPr/>
            <p:nvPr/>
          </p:nvSpPr>
          <p:spPr>
            <a:xfrm rot="5400000">
              <a:off x="6757714" y="3030649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5" name="正方形/長方形 474">
              <a:extLst>
                <a:ext uri="{FF2B5EF4-FFF2-40B4-BE49-F238E27FC236}">
                  <a16:creationId xmlns:a16="http://schemas.microsoft.com/office/drawing/2014/main" id="{AFA3682F-5641-9347-DBB8-914A5218ECF3}"/>
                </a:ext>
              </a:extLst>
            </p:cNvPr>
            <p:cNvSpPr/>
            <p:nvPr/>
          </p:nvSpPr>
          <p:spPr>
            <a:xfrm rot="5400000">
              <a:off x="6757714" y="2775371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6" name="正方形/長方形 475">
              <a:extLst>
                <a:ext uri="{FF2B5EF4-FFF2-40B4-BE49-F238E27FC236}">
                  <a16:creationId xmlns:a16="http://schemas.microsoft.com/office/drawing/2014/main" id="{595E35E5-148A-F061-2011-843CE2FCF845}"/>
                </a:ext>
              </a:extLst>
            </p:cNvPr>
            <p:cNvSpPr/>
            <p:nvPr/>
          </p:nvSpPr>
          <p:spPr>
            <a:xfrm rot="5400000">
              <a:off x="6757714" y="2520093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7" name="正方形/長方形 476">
              <a:extLst>
                <a:ext uri="{FF2B5EF4-FFF2-40B4-BE49-F238E27FC236}">
                  <a16:creationId xmlns:a16="http://schemas.microsoft.com/office/drawing/2014/main" id="{F58D9DC1-C82E-BDCE-4CB2-BF6316C501FA}"/>
                </a:ext>
              </a:extLst>
            </p:cNvPr>
            <p:cNvSpPr/>
            <p:nvPr/>
          </p:nvSpPr>
          <p:spPr>
            <a:xfrm rot="5400000">
              <a:off x="6757714" y="239245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78" name="グループ化 477">
            <a:extLst>
              <a:ext uri="{FF2B5EF4-FFF2-40B4-BE49-F238E27FC236}">
                <a16:creationId xmlns:a16="http://schemas.microsoft.com/office/drawing/2014/main" id="{5274DDC5-323B-6861-EB69-F9C30F30194F}"/>
              </a:ext>
            </a:extLst>
          </p:cNvPr>
          <p:cNvGrpSpPr/>
          <p:nvPr/>
        </p:nvGrpSpPr>
        <p:grpSpPr>
          <a:xfrm rot="5400000">
            <a:off x="6882754" y="4396079"/>
            <a:ext cx="206399" cy="946353"/>
            <a:chOff x="6096370" y="5054446"/>
            <a:chExt cx="1439862" cy="946353"/>
          </a:xfrm>
        </p:grpSpPr>
        <p:sp>
          <p:nvSpPr>
            <p:cNvPr id="479" name="正方形/長方形 478">
              <a:extLst>
                <a:ext uri="{FF2B5EF4-FFF2-40B4-BE49-F238E27FC236}">
                  <a16:creationId xmlns:a16="http://schemas.microsoft.com/office/drawing/2014/main" id="{A16ADD5C-8800-C000-6C6A-053AF20CF586}"/>
                </a:ext>
              </a:extLst>
            </p:cNvPr>
            <p:cNvSpPr/>
            <p:nvPr/>
          </p:nvSpPr>
          <p:spPr>
            <a:xfrm rot="5400000">
              <a:off x="6789861" y="5254428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0" name="正方形/長方形 479">
              <a:extLst>
                <a:ext uri="{FF2B5EF4-FFF2-40B4-BE49-F238E27FC236}">
                  <a16:creationId xmlns:a16="http://schemas.microsoft.com/office/drawing/2014/main" id="{C3C33BD1-FE71-D2A8-A22C-7C79027DE4AD}"/>
                </a:ext>
              </a:extLst>
            </p:cNvPr>
            <p:cNvSpPr/>
            <p:nvPr/>
          </p:nvSpPr>
          <p:spPr>
            <a:xfrm rot="5400000">
              <a:off x="6789861" y="5155155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1" name="正方形/長方形 480">
              <a:extLst>
                <a:ext uri="{FF2B5EF4-FFF2-40B4-BE49-F238E27FC236}">
                  <a16:creationId xmlns:a16="http://schemas.microsoft.com/office/drawing/2014/main" id="{85FF8DB9-DD7B-8357-E9C7-DDD89DA59F12}"/>
                </a:ext>
              </a:extLst>
            </p:cNvPr>
            <p:cNvSpPr/>
            <p:nvPr/>
          </p:nvSpPr>
          <p:spPr>
            <a:xfrm rot="5400000">
              <a:off x="6789861" y="4857330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2" name="正方形/長方形 481">
              <a:extLst>
                <a:ext uri="{FF2B5EF4-FFF2-40B4-BE49-F238E27FC236}">
                  <a16:creationId xmlns:a16="http://schemas.microsoft.com/office/drawing/2014/main" id="{8C2461FE-F541-EE4B-6471-AB1AA72DFD75}"/>
                </a:ext>
              </a:extLst>
            </p:cNvPr>
            <p:cNvSpPr/>
            <p:nvPr/>
          </p:nvSpPr>
          <p:spPr>
            <a:xfrm rot="5400000">
              <a:off x="6789861" y="4559505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3" name="正方形/長方形 482">
              <a:extLst>
                <a:ext uri="{FF2B5EF4-FFF2-40B4-BE49-F238E27FC236}">
                  <a16:creationId xmlns:a16="http://schemas.microsoft.com/office/drawing/2014/main" id="{DDB0E0DD-C756-8315-B426-A9F56213667D}"/>
                </a:ext>
              </a:extLst>
            </p:cNvPr>
            <p:cNvSpPr/>
            <p:nvPr/>
          </p:nvSpPr>
          <p:spPr>
            <a:xfrm rot="5400000">
              <a:off x="6789861" y="5055880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4" name="正方形/長方形 483">
              <a:extLst>
                <a:ext uri="{FF2B5EF4-FFF2-40B4-BE49-F238E27FC236}">
                  <a16:creationId xmlns:a16="http://schemas.microsoft.com/office/drawing/2014/main" id="{D144F36E-30F1-ADFE-26FC-2E4A86FD9B30}"/>
                </a:ext>
              </a:extLst>
            </p:cNvPr>
            <p:cNvSpPr/>
            <p:nvPr/>
          </p:nvSpPr>
          <p:spPr>
            <a:xfrm rot="5400000">
              <a:off x="6789861" y="4658780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5" name="正方形/長方形 484">
              <a:extLst>
                <a:ext uri="{FF2B5EF4-FFF2-40B4-BE49-F238E27FC236}">
                  <a16:creationId xmlns:a16="http://schemas.microsoft.com/office/drawing/2014/main" id="{361FEBDA-3E9C-C083-7C13-284EF4C79B19}"/>
                </a:ext>
              </a:extLst>
            </p:cNvPr>
            <p:cNvSpPr/>
            <p:nvPr/>
          </p:nvSpPr>
          <p:spPr>
            <a:xfrm rot="5400000">
              <a:off x="6789861" y="4460230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6" name="正方形/長方形 485">
              <a:extLst>
                <a:ext uri="{FF2B5EF4-FFF2-40B4-BE49-F238E27FC236}">
                  <a16:creationId xmlns:a16="http://schemas.microsoft.com/office/drawing/2014/main" id="{07E61FEE-22FF-960D-8501-A2665945D1AD}"/>
                </a:ext>
              </a:extLst>
            </p:cNvPr>
            <p:cNvSpPr/>
            <p:nvPr/>
          </p:nvSpPr>
          <p:spPr>
            <a:xfrm rot="5400000">
              <a:off x="6789861" y="4360955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7" name="正方形/長方形 486">
              <a:extLst>
                <a:ext uri="{FF2B5EF4-FFF2-40B4-BE49-F238E27FC236}">
                  <a16:creationId xmlns:a16="http://schemas.microsoft.com/office/drawing/2014/main" id="{4371527E-32DB-A5AD-8817-5657E73034F8}"/>
                </a:ext>
              </a:extLst>
            </p:cNvPr>
            <p:cNvSpPr/>
            <p:nvPr/>
          </p:nvSpPr>
          <p:spPr>
            <a:xfrm rot="5400000">
              <a:off x="6789861" y="4758055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8" name="正方形/長方形 487">
              <a:extLst>
                <a:ext uri="{FF2B5EF4-FFF2-40B4-BE49-F238E27FC236}">
                  <a16:creationId xmlns:a16="http://schemas.microsoft.com/office/drawing/2014/main" id="{961FE72B-2A4C-9C5F-DFDD-55279DF87B09}"/>
                </a:ext>
              </a:extLst>
            </p:cNvPr>
            <p:cNvSpPr/>
            <p:nvPr/>
          </p:nvSpPr>
          <p:spPr>
            <a:xfrm rot="5400000">
              <a:off x="6789861" y="4956605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89" name="グループ化 488">
            <a:extLst>
              <a:ext uri="{FF2B5EF4-FFF2-40B4-BE49-F238E27FC236}">
                <a16:creationId xmlns:a16="http://schemas.microsoft.com/office/drawing/2014/main" id="{5B31DEBF-5D48-1483-E0F7-327E0B678358}"/>
              </a:ext>
            </a:extLst>
          </p:cNvPr>
          <p:cNvGrpSpPr/>
          <p:nvPr/>
        </p:nvGrpSpPr>
        <p:grpSpPr>
          <a:xfrm rot="5400000">
            <a:off x="8759179" y="4396079"/>
            <a:ext cx="206399" cy="946353"/>
            <a:chOff x="7972795" y="5054446"/>
            <a:chExt cx="1439862" cy="946353"/>
          </a:xfrm>
        </p:grpSpPr>
        <p:sp>
          <p:nvSpPr>
            <p:cNvPr id="490" name="正方形/長方形 489">
              <a:extLst>
                <a:ext uri="{FF2B5EF4-FFF2-40B4-BE49-F238E27FC236}">
                  <a16:creationId xmlns:a16="http://schemas.microsoft.com/office/drawing/2014/main" id="{3E867E1F-1CC1-64B1-D623-FCA605426BC6}"/>
                </a:ext>
              </a:extLst>
            </p:cNvPr>
            <p:cNvSpPr/>
            <p:nvPr/>
          </p:nvSpPr>
          <p:spPr>
            <a:xfrm rot="5400000">
              <a:off x="8666286" y="5254428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1" name="正方形/長方形 490">
              <a:extLst>
                <a:ext uri="{FF2B5EF4-FFF2-40B4-BE49-F238E27FC236}">
                  <a16:creationId xmlns:a16="http://schemas.microsoft.com/office/drawing/2014/main" id="{41422A4B-DD9D-7201-59FA-22792E3AB8EC}"/>
                </a:ext>
              </a:extLst>
            </p:cNvPr>
            <p:cNvSpPr/>
            <p:nvPr/>
          </p:nvSpPr>
          <p:spPr>
            <a:xfrm rot="5400000">
              <a:off x="8666286" y="5155155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2" name="正方形/長方形 491">
              <a:extLst>
                <a:ext uri="{FF2B5EF4-FFF2-40B4-BE49-F238E27FC236}">
                  <a16:creationId xmlns:a16="http://schemas.microsoft.com/office/drawing/2014/main" id="{9849F2B7-81E4-4B88-256A-99EFFA4F0C94}"/>
                </a:ext>
              </a:extLst>
            </p:cNvPr>
            <p:cNvSpPr/>
            <p:nvPr/>
          </p:nvSpPr>
          <p:spPr>
            <a:xfrm rot="5400000">
              <a:off x="8666286" y="4857330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3" name="正方形/長方形 492">
              <a:extLst>
                <a:ext uri="{FF2B5EF4-FFF2-40B4-BE49-F238E27FC236}">
                  <a16:creationId xmlns:a16="http://schemas.microsoft.com/office/drawing/2014/main" id="{71DCBF12-45DC-1ABB-8D94-C67065E4672F}"/>
                </a:ext>
              </a:extLst>
            </p:cNvPr>
            <p:cNvSpPr/>
            <p:nvPr/>
          </p:nvSpPr>
          <p:spPr>
            <a:xfrm rot="5400000">
              <a:off x="8666286" y="4559505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4" name="正方形/長方形 493">
              <a:extLst>
                <a:ext uri="{FF2B5EF4-FFF2-40B4-BE49-F238E27FC236}">
                  <a16:creationId xmlns:a16="http://schemas.microsoft.com/office/drawing/2014/main" id="{B84EDA43-D13D-D8D5-BEB9-3AA2DE7914F5}"/>
                </a:ext>
              </a:extLst>
            </p:cNvPr>
            <p:cNvSpPr/>
            <p:nvPr/>
          </p:nvSpPr>
          <p:spPr>
            <a:xfrm rot="5400000">
              <a:off x="8666286" y="5055880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5" name="正方形/長方形 494">
              <a:extLst>
                <a:ext uri="{FF2B5EF4-FFF2-40B4-BE49-F238E27FC236}">
                  <a16:creationId xmlns:a16="http://schemas.microsoft.com/office/drawing/2014/main" id="{D746CC1C-749A-3A84-2216-3FD3D39C204A}"/>
                </a:ext>
              </a:extLst>
            </p:cNvPr>
            <p:cNvSpPr/>
            <p:nvPr/>
          </p:nvSpPr>
          <p:spPr>
            <a:xfrm rot="5400000">
              <a:off x="8666286" y="4658780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6" name="正方形/長方形 495">
              <a:extLst>
                <a:ext uri="{FF2B5EF4-FFF2-40B4-BE49-F238E27FC236}">
                  <a16:creationId xmlns:a16="http://schemas.microsoft.com/office/drawing/2014/main" id="{DE2D704D-3560-720B-D82F-0F0A9418D123}"/>
                </a:ext>
              </a:extLst>
            </p:cNvPr>
            <p:cNvSpPr/>
            <p:nvPr/>
          </p:nvSpPr>
          <p:spPr>
            <a:xfrm rot="5400000">
              <a:off x="8666286" y="4460230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7" name="正方形/長方形 496">
              <a:extLst>
                <a:ext uri="{FF2B5EF4-FFF2-40B4-BE49-F238E27FC236}">
                  <a16:creationId xmlns:a16="http://schemas.microsoft.com/office/drawing/2014/main" id="{F7BE8E71-7AAC-133C-1B9D-E2E293D521AD}"/>
                </a:ext>
              </a:extLst>
            </p:cNvPr>
            <p:cNvSpPr/>
            <p:nvPr/>
          </p:nvSpPr>
          <p:spPr>
            <a:xfrm rot="5400000">
              <a:off x="8666286" y="4360955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8" name="正方形/長方形 497">
              <a:extLst>
                <a:ext uri="{FF2B5EF4-FFF2-40B4-BE49-F238E27FC236}">
                  <a16:creationId xmlns:a16="http://schemas.microsoft.com/office/drawing/2014/main" id="{618F4A7D-39C8-7561-5C17-45323E516574}"/>
                </a:ext>
              </a:extLst>
            </p:cNvPr>
            <p:cNvSpPr/>
            <p:nvPr/>
          </p:nvSpPr>
          <p:spPr>
            <a:xfrm rot="5400000">
              <a:off x="8666286" y="4758055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9" name="正方形/長方形 498">
              <a:extLst>
                <a:ext uri="{FF2B5EF4-FFF2-40B4-BE49-F238E27FC236}">
                  <a16:creationId xmlns:a16="http://schemas.microsoft.com/office/drawing/2014/main" id="{C29225DE-7794-DFC7-6D3F-060CE784A66C}"/>
                </a:ext>
              </a:extLst>
            </p:cNvPr>
            <p:cNvSpPr/>
            <p:nvPr/>
          </p:nvSpPr>
          <p:spPr>
            <a:xfrm rot="5400000">
              <a:off x="8666286" y="4956605"/>
              <a:ext cx="52880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86699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D90D40E-5F56-ABC9-83AD-94D16DFD1697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コネクタ用パーツの使い方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499382DC-9714-05AC-F1B4-473A2B46EE5F}"/>
              </a:ext>
            </a:extLst>
          </p:cNvPr>
          <p:cNvGrpSpPr/>
          <p:nvPr/>
        </p:nvGrpSpPr>
        <p:grpSpPr>
          <a:xfrm>
            <a:off x="565401" y="1626851"/>
            <a:ext cx="777337" cy="1249878"/>
            <a:chOff x="7816593" y="2145857"/>
            <a:chExt cx="777337" cy="1249878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A85101A7-5645-DBA6-4BA6-55A124E4EAAD}"/>
                </a:ext>
              </a:extLst>
            </p:cNvPr>
            <p:cNvGrpSpPr/>
            <p:nvPr/>
          </p:nvGrpSpPr>
          <p:grpSpPr>
            <a:xfrm>
              <a:off x="7821101" y="2147167"/>
              <a:ext cx="771525" cy="1248568"/>
              <a:chOff x="7995522" y="2235311"/>
              <a:chExt cx="771525" cy="1248568"/>
            </a:xfrm>
          </p:grpSpPr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0A01788E-D5E0-EFDF-29EE-0DC2954237BC}"/>
                  </a:ext>
                </a:extLst>
              </p:cNvPr>
              <p:cNvGrpSpPr/>
              <p:nvPr/>
            </p:nvGrpSpPr>
            <p:grpSpPr>
              <a:xfrm>
                <a:off x="7995522" y="2235311"/>
                <a:ext cx="771525" cy="1248568"/>
                <a:chOff x="7995522" y="2235311"/>
                <a:chExt cx="771525" cy="1248568"/>
              </a:xfrm>
            </p:grpSpPr>
            <p:sp>
              <p:nvSpPr>
                <p:cNvPr id="77" name="正方形/長方形 76">
                  <a:extLst>
                    <a:ext uri="{FF2B5EF4-FFF2-40B4-BE49-F238E27FC236}">
                      <a16:creationId xmlns:a16="http://schemas.microsoft.com/office/drawing/2014/main" id="{668B3BAF-1022-04DD-E6E4-5B498F5BFF5E}"/>
                    </a:ext>
                  </a:extLst>
                </p:cNvPr>
                <p:cNvSpPr/>
                <p:nvPr/>
              </p:nvSpPr>
              <p:spPr>
                <a:xfrm>
                  <a:off x="7995522" y="2235311"/>
                  <a:ext cx="771525" cy="1248568"/>
                </a:xfrm>
                <a:prstGeom prst="rect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正方形/長方形 78">
                  <a:extLst>
                    <a:ext uri="{FF2B5EF4-FFF2-40B4-BE49-F238E27FC236}">
                      <a16:creationId xmlns:a16="http://schemas.microsoft.com/office/drawing/2014/main" id="{E20DD073-75E4-BE68-3DDB-919E9EC297BA}"/>
                    </a:ext>
                  </a:extLst>
                </p:cNvPr>
                <p:cNvSpPr/>
                <p:nvPr/>
              </p:nvSpPr>
              <p:spPr>
                <a:xfrm>
                  <a:off x="8073719" y="2235311"/>
                  <a:ext cx="615130" cy="1248568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74FA366D-D55A-6F00-91CC-5183D161D770}"/>
                  </a:ext>
                </a:extLst>
              </p:cNvPr>
              <p:cNvSpPr/>
              <p:nvPr/>
            </p:nvSpPr>
            <p:spPr>
              <a:xfrm>
                <a:off x="8707515" y="3098118"/>
                <a:ext cx="59531" cy="81438"/>
              </a:xfrm>
              <a:custGeom>
                <a:avLst/>
                <a:gdLst>
                  <a:gd name="connsiteX0" fmla="*/ 0 w 59531"/>
                  <a:gd name="connsiteY0" fmla="*/ 50291 h 81438"/>
                  <a:gd name="connsiteX1" fmla="*/ 59531 w 59531"/>
                  <a:gd name="connsiteY1" fmla="*/ 50291 h 81438"/>
                  <a:gd name="connsiteX2" fmla="*/ 59531 w 59531"/>
                  <a:gd name="connsiteY2" fmla="*/ 81438 h 81438"/>
                  <a:gd name="connsiteX3" fmla="*/ 0 w 59531"/>
                  <a:gd name="connsiteY3" fmla="*/ 81438 h 81438"/>
                  <a:gd name="connsiteX4" fmla="*/ 0 w 59531"/>
                  <a:gd name="connsiteY4" fmla="*/ 0 h 81438"/>
                  <a:gd name="connsiteX5" fmla="*/ 59531 w 59531"/>
                  <a:gd name="connsiteY5" fmla="*/ 0 h 81438"/>
                  <a:gd name="connsiteX6" fmla="*/ 59531 w 59531"/>
                  <a:gd name="connsiteY6" fmla="*/ 31147 h 81438"/>
                  <a:gd name="connsiteX7" fmla="*/ 0 w 59531"/>
                  <a:gd name="connsiteY7" fmla="*/ 31147 h 81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9531" h="81438">
                    <a:moveTo>
                      <a:pt x="0" y="50291"/>
                    </a:moveTo>
                    <a:lnTo>
                      <a:pt x="59531" y="50291"/>
                    </a:lnTo>
                    <a:lnTo>
                      <a:pt x="59531" y="81438"/>
                    </a:lnTo>
                    <a:lnTo>
                      <a:pt x="0" y="81438"/>
                    </a:lnTo>
                    <a:close/>
                    <a:moveTo>
                      <a:pt x="0" y="0"/>
                    </a:moveTo>
                    <a:lnTo>
                      <a:pt x="59531" y="0"/>
                    </a:lnTo>
                    <a:lnTo>
                      <a:pt x="59531" y="31147"/>
                    </a:lnTo>
                    <a:lnTo>
                      <a:pt x="0" y="3114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256E8340-8CC8-24C1-DD0E-7E1E7BE0F586}"/>
                </a:ext>
              </a:extLst>
            </p:cNvPr>
            <p:cNvGrpSpPr/>
            <p:nvPr/>
          </p:nvGrpSpPr>
          <p:grpSpPr>
            <a:xfrm rot="5400000">
              <a:off x="7581646" y="2380804"/>
              <a:ext cx="1247232" cy="777337"/>
              <a:chOff x="6336645" y="2942301"/>
              <a:chExt cx="1439862" cy="691232"/>
            </a:xfrm>
            <a:noFill/>
          </p:grpSpPr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905C0B51-E860-2389-CC2D-E10CE2C30553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7CF1E1DF-6C14-5161-B043-38EB5C49FBCD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393E6559-36C8-CD73-E82D-487E50C036E8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3FEEC83E-CFE0-5D77-FD9E-D75082C3E2E0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正方形/長方形 65">
                <a:extLst>
                  <a:ext uri="{FF2B5EF4-FFF2-40B4-BE49-F238E27FC236}">
                    <a16:creationId xmlns:a16="http://schemas.microsoft.com/office/drawing/2014/main" id="{D7EB24B6-2DA8-43C7-C80E-A4168414B28E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正方形/長方形 66">
                <a:extLst>
                  <a:ext uri="{FF2B5EF4-FFF2-40B4-BE49-F238E27FC236}">
                    <a16:creationId xmlns:a16="http://schemas.microsoft.com/office/drawing/2014/main" id="{9BDE8F5F-9CF4-33D7-E9B1-312EBB0D1176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正方形/長方形 67">
                <a:extLst>
                  <a:ext uri="{FF2B5EF4-FFF2-40B4-BE49-F238E27FC236}">
                    <a16:creationId xmlns:a16="http://schemas.microsoft.com/office/drawing/2014/main" id="{373807D0-61D6-D55C-4B81-A76CD5ADC976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正方形/長方形 69">
                <a:extLst>
                  <a:ext uri="{FF2B5EF4-FFF2-40B4-BE49-F238E27FC236}">
                    <a16:creationId xmlns:a16="http://schemas.microsoft.com/office/drawing/2014/main" id="{5377DB11-8D50-CE94-0F6F-DC5E371928C5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A72B81D7-0A47-1094-FB75-C26C51A45C91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正方形/長方形 72">
                <a:extLst>
                  <a:ext uri="{FF2B5EF4-FFF2-40B4-BE49-F238E27FC236}">
                    <a16:creationId xmlns:a16="http://schemas.microsoft.com/office/drawing/2014/main" id="{F2ACD9FE-60D1-2C38-7662-F87697E36898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24FF99D1-460F-95CD-1F36-CDE11518D62F}"/>
              </a:ext>
            </a:extLst>
          </p:cNvPr>
          <p:cNvGrpSpPr/>
          <p:nvPr/>
        </p:nvGrpSpPr>
        <p:grpSpPr>
          <a:xfrm>
            <a:off x="1721262" y="1632539"/>
            <a:ext cx="1439862" cy="1439862"/>
            <a:chOff x="3103563" y="4792663"/>
            <a:chExt cx="1439862" cy="1439862"/>
          </a:xfrm>
        </p:grpSpPr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849771B3-8F0F-6425-6EE1-65F791EB6BBF}"/>
                </a:ext>
              </a:extLst>
            </p:cNvPr>
            <p:cNvSpPr/>
            <p:nvPr/>
          </p:nvSpPr>
          <p:spPr>
            <a:xfrm rot="5400000">
              <a:off x="3771601" y="4218287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336CC707-B260-313F-0A7D-4141FF5080CD}"/>
                </a:ext>
              </a:extLst>
            </p:cNvPr>
            <p:cNvSpPr/>
            <p:nvPr/>
          </p:nvSpPr>
          <p:spPr>
            <a:xfrm rot="5400000">
              <a:off x="3771601" y="4984121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1D7EE1E0-2D4B-3A2D-0836-04A821712C70}"/>
                </a:ext>
              </a:extLst>
            </p:cNvPr>
            <p:cNvSpPr/>
            <p:nvPr/>
          </p:nvSpPr>
          <p:spPr>
            <a:xfrm rot="5400000">
              <a:off x="3771601" y="5367039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6DE08FCC-B561-0D39-353F-49CAD7FD27D2}"/>
                </a:ext>
              </a:extLst>
            </p:cNvPr>
            <p:cNvSpPr/>
            <p:nvPr/>
          </p:nvSpPr>
          <p:spPr>
            <a:xfrm rot="10800000">
              <a:off x="4345978" y="4792663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EA0EDD81-A947-AE75-0532-7D5953CB2EB8}"/>
                </a:ext>
              </a:extLst>
            </p:cNvPr>
            <p:cNvSpPr/>
            <p:nvPr/>
          </p:nvSpPr>
          <p:spPr>
            <a:xfrm rot="10800000">
              <a:off x="3580143" y="4792663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正方形/長方形 113">
              <a:extLst>
                <a:ext uri="{FF2B5EF4-FFF2-40B4-BE49-F238E27FC236}">
                  <a16:creationId xmlns:a16="http://schemas.microsoft.com/office/drawing/2014/main" id="{ED20BE25-8404-472C-667D-034ABC937848}"/>
                </a:ext>
              </a:extLst>
            </p:cNvPr>
            <p:cNvSpPr/>
            <p:nvPr/>
          </p:nvSpPr>
          <p:spPr>
            <a:xfrm rot="10800000">
              <a:off x="3197225" y="4792663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FCB49DDF-8BE3-9287-7200-9BC8F58D9D99}"/>
                </a:ext>
              </a:extLst>
            </p:cNvPr>
            <p:cNvSpPr/>
            <p:nvPr/>
          </p:nvSpPr>
          <p:spPr>
            <a:xfrm rot="5400000">
              <a:off x="3771601" y="460120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0AEB8679-C7A6-22E8-B0BA-2A67059B9972}"/>
                </a:ext>
              </a:extLst>
            </p:cNvPr>
            <p:cNvSpPr/>
            <p:nvPr/>
          </p:nvSpPr>
          <p:spPr>
            <a:xfrm rot="10800000">
              <a:off x="3963061" y="4792663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D3BBD6FC-51E7-8CC1-DD58-BF9E37ABA9DA}"/>
              </a:ext>
            </a:extLst>
          </p:cNvPr>
          <p:cNvSpPr txBox="1"/>
          <p:nvPr/>
        </p:nvSpPr>
        <p:spPr>
          <a:xfrm>
            <a:off x="276046" y="791351"/>
            <a:ext cx="5493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１．任意のパーツとコネクタ用の</a:t>
            </a:r>
            <a:endParaRPr kumimoji="1"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パーツを用意します</a:t>
            </a: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ABC61053-8F82-9B19-7B22-5E54281A5A15}"/>
              </a:ext>
            </a:extLst>
          </p:cNvPr>
          <p:cNvSpPr txBox="1"/>
          <p:nvPr/>
        </p:nvSpPr>
        <p:spPr>
          <a:xfrm>
            <a:off x="276046" y="3549903"/>
            <a:ext cx="5493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２．コネクタパーツは上面になるようにして、</a:t>
            </a:r>
            <a:b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上下左右に収まるように重ねます</a:t>
            </a:r>
          </a:p>
        </p:txBody>
      </p: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9074A613-2F61-97CF-E6A8-DC75615FFEAB}"/>
              </a:ext>
            </a:extLst>
          </p:cNvPr>
          <p:cNvGrpSpPr/>
          <p:nvPr/>
        </p:nvGrpSpPr>
        <p:grpSpPr>
          <a:xfrm>
            <a:off x="565401" y="4368871"/>
            <a:ext cx="777337" cy="1249878"/>
            <a:chOff x="7816593" y="2145857"/>
            <a:chExt cx="777337" cy="1249878"/>
          </a:xfrm>
        </p:grpSpPr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DE6A36B4-BF6E-CAB1-D52F-FBE6C56D9A3C}"/>
                </a:ext>
              </a:extLst>
            </p:cNvPr>
            <p:cNvGrpSpPr/>
            <p:nvPr/>
          </p:nvGrpSpPr>
          <p:grpSpPr>
            <a:xfrm>
              <a:off x="7821101" y="2147167"/>
              <a:ext cx="771525" cy="1248568"/>
              <a:chOff x="7995522" y="2235311"/>
              <a:chExt cx="771525" cy="1248568"/>
            </a:xfrm>
          </p:grpSpPr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824BE61E-24A1-6A8F-D33D-44BD237D5BC9}"/>
                  </a:ext>
                </a:extLst>
              </p:cNvPr>
              <p:cNvGrpSpPr/>
              <p:nvPr/>
            </p:nvGrpSpPr>
            <p:grpSpPr>
              <a:xfrm>
                <a:off x="7995522" y="2235311"/>
                <a:ext cx="771525" cy="1248568"/>
                <a:chOff x="7995522" y="2235311"/>
                <a:chExt cx="771525" cy="1248568"/>
              </a:xfrm>
            </p:grpSpPr>
            <p:sp>
              <p:nvSpPr>
                <p:cNvPr id="134" name="正方形/長方形 133">
                  <a:extLst>
                    <a:ext uri="{FF2B5EF4-FFF2-40B4-BE49-F238E27FC236}">
                      <a16:creationId xmlns:a16="http://schemas.microsoft.com/office/drawing/2014/main" id="{FC14158B-45C3-A9EF-921A-CA81E780BA9E}"/>
                    </a:ext>
                  </a:extLst>
                </p:cNvPr>
                <p:cNvSpPr/>
                <p:nvPr/>
              </p:nvSpPr>
              <p:spPr>
                <a:xfrm>
                  <a:off x="7995522" y="2235311"/>
                  <a:ext cx="771525" cy="1248568"/>
                </a:xfrm>
                <a:prstGeom prst="rect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正方形/長方形 134">
                  <a:extLst>
                    <a:ext uri="{FF2B5EF4-FFF2-40B4-BE49-F238E27FC236}">
                      <a16:creationId xmlns:a16="http://schemas.microsoft.com/office/drawing/2014/main" id="{28D8A37F-372F-8CDA-D16F-1E2FE521B5F9}"/>
                    </a:ext>
                  </a:extLst>
                </p:cNvPr>
                <p:cNvSpPr/>
                <p:nvPr/>
              </p:nvSpPr>
              <p:spPr>
                <a:xfrm>
                  <a:off x="8073719" y="2235311"/>
                  <a:ext cx="615130" cy="1248568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3F314940-4BBE-AC0A-7A3A-096F777A0104}"/>
                  </a:ext>
                </a:extLst>
              </p:cNvPr>
              <p:cNvSpPr/>
              <p:nvPr/>
            </p:nvSpPr>
            <p:spPr>
              <a:xfrm>
                <a:off x="8707515" y="3098118"/>
                <a:ext cx="59531" cy="81438"/>
              </a:xfrm>
              <a:custGeom>
                <a:avLst/>
                <a:gdLst>
                  <a:gd name="connsiteX0" fmla="*/ 0 w 59531"/>
                  <a:gd name="connsiteY0" fmla="*/ 50291 h 81438"/>
                  <a:gd name="connsiteX1" fmla="*/ 59531 w 59531"/>
                  <a:gd name="connsiteY1" fmla="*/ 50291 h 81438"/>
                  <a:gd name="connsiteX2" fmla="*/ 59531 w 59531"/>
                  <a:gd name="connsiteY2" fmla="*/ 81438 h 81438"/>
                  <a:gd name="connsiteX3" fmla="*/ 0 w 59531"/>
                  <a:gd name="connsiteY3" fmla="*/ 81438 h 81438"/>
                  <a:gd name="connsiteX4" fmla="*/ 0 w 59531"/>
                  <a:gd name="connsiteY4" fmla="*/ 0 h 81438"/>
                  <a:gd name="connsiteX5" fmla="*/ 59531 w 59531"/>
                  <a:gd name="connsiteY5" fmla="*/ 0 h 81438"/>
                  <a:gd name="connsiteX6" fmla="*/ 59531 w 59531"/>
                  <a:gd name="connsiteY6" fmla="*/ 31147 h 81438"/>
                  <a:gd name="connsiteX7" fmla="*/ 0 w 59531"/>
                  <a:gd name="connsiteY7" fmla="*/ 31147 h 81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9531" h="81438">
                    <a:moveTo>
                      <a:pt x="0" y="50291"/>
                    </a:moveTo>
                    <a:lnTo>
                      <a:pt x="59531" y="50291"/>
                    </a:lnTo>
                    <a:lnTo>
                      <a:pt x="59531" y="81438"/>
                    </a:lnTo>
                    <a:lnTo>
                      <a:pt x="0" y="81438"/>
                    </a:lnTo>
                    <a:close/>
                    <a:moveTo>
                      <a:pt x="0" y="0"/>
                    </a:moveTo>
                    <a:lnTo>
                      <a:pt x="59531" y="0"/>
                    </a:lnTo>
                    <a:lnTo>
                      <a:pt x="59531" y="31147"/>
                    </a:lnTo>
                    <a:lnTo>
                      <a:pt x="0" y="3114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A7421669-CA3B-6A52-5D45-ED34B8AF75F0}"/>
                </a:ext>
              </a:extLst>
            </p:cNvPr>
            <p:cNvGrpSpPr/>
            <p:nvPr/>
          </p:nvGrpSpPr>
          <p:grpSpPr>
            <a:xfrm rot="5400000">
              <a:off x="7581646" y="2380804"/>
              <a:ext cx="1247232" cy="777337"/>
              <a:chOff x="6336645" y="2942301"/>
              <a:chExt cx="1439862" cy="691232"/>
            </a:xfrm>
            <a:noFill/>
          </p:grpSpPr>
          <p:sp>
            <p:nvSpPr>
              <p:cNvPr id="122" name="正方形/長方形 121">
                <a:extLst>
                  <a:ext uri="{FF2B5EF4-FFF2-40B4-BE49-F238E27FC236}">
                    <a16:creationId xmlns:a16="http://schemas.microsoft.com/office/drawing/2014/main" id="{B5CF100B-B8DC-FC7C-E45E-B61B840AF69F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正方形/長方形 122">
                <a:extLst>
                  <a:ext uri="{FF2B5EF4-FFF2-40B4-BE49-F238E27FC236}">
                    <a16:creationId xmlns:a16="http://schemas.microsoft.com/office/drawing/2014/main" id="{0916EF73-694A-A60C-8C1C-D900D1F6BD1A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正方形/長方形 123">
                <a:extLst>
                  <a:ext uri="{FF2B5EF4-FFF2-40B4-BE49-F238E27FC236}">
                    <a16:creationId xmlns:a16="http://schemas.microsoft.com/office/drawing/2014/main" id="{F156BE67-8942-F588-50DE-0E45EAA03176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正方形/長方形 124">
                <a:extLst>
                  <a:ext uri="{FF2B5EF4-FFF2-40B4-BE49-F238E27FC236}">
                    <a16:creationId xmlns:a16="http://schemas.microsoft.com/office/drawing/2014/main" id="{AB479F90-8CAE-18A3-1E5E-3F30342F6985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25">
                <a:extLst>
                  <a:ext uri="{FF2B5EF4-FFF2-40B4-BE49-F238E27FC236}">
                    <a16:creationId xmlns:a16="http://schemas.microsoft.com/office/drawing/2014/main" id="{3E7096B1-E16E-9881-D665-45D2279B3774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正方形/長方形 126">
                <a:extLst>
                  <a:ext uri="{FF2B5EF4-FFF2-40B4-BE49-F238E27FC236}">
                    <a16:creationId xmlns:a16="http://schemas.microsoft.com/office/drawing/2014/main" id="{669C7EA4-8572-9488-EC3D-95C87E85691C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正方形/長方形 127">
                <a:extLst>
                  <a:ext uri="{FF2B5EF4-FFF2-40B4-BE49-F238E27FC236}">
                    <a16:creationId xmlns:a16="http://schemas.microsoft.com/office/drawing/2014/main" id="{623C0062-F5E8-AD09-731B-44225C09BAE0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正方形/長方形 128">
                <a:extLst>
                  <a:ext uri="{FF2B5EF4-FFF2-40B4-BE49-F238E27FC236}">
                    <a16:creationId xmlns:a16="http://schemas.microsoft.com/office/drawing/2014/main" id="{3CFC0C56-597F-BB3C-720F-231245E2D5EA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正方形/長方形 129">
                <a:extLst>
                  <a:ext uri="{FF2B5EF4-FFF2-40B4-BE49-F238E27FC236}">
                    <a16:creationId xmlns:a16="http://schemas.microsoft.com/office/drawing/2014/main" id="{420E5564-C735-75E6-A349-3BDDE8561F11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正方形/長方形 130">
                <a:extLst>
                  <a:ext uri="{FF2B5EF4-FFF2-40B4-BE49-F238E27FC236}">
                    <a16:creationId xmlns:a16="http://schemas.microsoft.com/office/drawing/2014/main" id="{CBE42987-90F0-7CF5-1B6D-F339D8ACAAC8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5E45ABB0-7049-CB80-933D-DFF8BC5E6164}"/>
              </a:ext>
            </a:extLst>
          </p:cNvPr>
          <p:cNvGrpSpPr/>
          <p:nvPr/>
        </p:nvGrpSpPr>
        <p:grpSpPr>
          <a:xfrm>
            <a:off x="566350" y="4369893"/>
            <a:ext cx="776675" cy="1244695"/>
            <a:chOff x="3103563" y="4792663"/>
            <a:chExt cx="1439862" cy="1439862"/>
          </a:xfrm>
        </p:grpSpPr>
        <p:sp>
          <p:nvSpPr>
            <p:cNvPr id="137" name="正方形/長方形 136">
              <a:extLst>
                <a:ext uri="{FF2B5EF4-FFF2-40B4-BE49-F238E27FC236}">
                  <a16:creationId xmlns:a16="http://schemas.microsoft.com/office/drawing/2014/main" id="{0B0A31C6-1D29-BE50-BB34-61F214A3E4DC}"/>
                </a:ext>
              </a:extLst>
            </p:cNvPr>
            <p:cNvSpPr/>
            <p:nvPr/>
          </p:nvSpPr>
          <p:spPr>
            <a:xfrm rot="5400000">
              <a:off x="3771601" y="4218287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正方形/長方形 137">
              <a:extLst>
                <a:ext uri="{FF2B5EF4-FFF2-40B4-BE49-F238E27FC236}">
                  <a16:creationId xmlns:a16="http://schemas.microsoft.com/office/drawing/2014/main" id="{C762E5F8-8B88-E5B6-490F-C920060D44CC}"/>
                </a:ext>
              </a:extLst>
            </p:cNvPr>
            <p:cNvSpPr/>
            <p:nvPr/>
          </p:nvSpPr>
          <p:spPr>
            <a:xfrm rot="5400000">
              <a:off x="3771601" y="4984121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正方形/長方形 138">
              <a:extLst>
                <a:ext uri="{FF2B5EF4-FFF2-40B4-BE49-F238E27FC236}">
                  <a16:creationId xmlns:a16="http://schemas.microsoft.com/office/drawing/2014/main" id="{40C70118-EB1D-353F-4036-38C57765F953}"/>
                </a:ext>
              </a:extLst>
            </p:cNvPr>
            <p:cNvSpPr/>
            <p:nvPr/>
          </p:nvSpPr>
          <p:spPr>
            <a:xfrm rot="5400000">
              <a:off x="3771601" y="5367039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正方形/長方形 139">
              <a:extLst>
                <a:ext uri="{FF2B5EF4-FFF2-40B4-BE49-F238E27FC236}">
                  <a16:creationId xmlns:a16="http://schemas.microsoft.com/office/drawing/2014/main" id="{0B8F30F1-3DE8-1F17-DA0A-AF242B53A4E0}"/>
                </a:ext>
              </a:extLst>
            </p:cNvPr>
            <p:cNvSpPr/>
            <p:nvPr/>
          </p:nvSpPr>
          <p:spPr>
            <a:xfrm rot="10800000">
              <a:off x="4345978" y="4792663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正方形/長方形 140">
              <a:extLst>
                <a:ext uri="{FF2B5EF4-FFF2-40B4-BE49-F238E27FC236}">
                  <a16:creationId xmlns:a16="http://schemas.microsoft.com/office/drawing/2014/main" id="{A5805D4D-D304-7491-A1BB-5DE4554250C9}"/>
                </a:ext>
              </a:extLst>
            </p:cNvPr>
            <p:cNvSpPr/>
            <p:nvPr/>
          </p:nvSpPr>
          <p:spPr>
            <a:xfrm rot="10800000">
              <a:off x="3580143" y="4792663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正方形/長方形 141">
              <a:extLst>
                <a:ext uri="{FF2B5EF4-FFF2-40B4-BE49-F238E27FC236}">
                  <a16:creationId xmlns:a16="http://schemas.microsoft.com/office/drawing/2014/main" id="{111ABE14-3AD0-91B4-E98D-346234C55B1A}"/>
                </a:ext>
              </a:extLst>
            </p:cNvPr>
            <p:cNvSpPr/>
            <p:nvPr/>
          </p:nvSpPr>
          <p:spPr>
            <a:xfrm rot="10800000">
              <a:off x="3197225" y="4792663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正方形/長方形 142">
              <a:extLst>
                <a:ext uri="{FF2B5EF4-FFF2-40B4-BE49-F238E27FC236}">
                  <a16:creationId xmlns:a16="http://schemas.microsoft.com/office/drawing/2014/main" id="{F381B761-98C5-4582-48E2-4AE4B76D5E08}"/>
                </a:ext>
              </a:extLst>
            </p:cNvPr>
            <p:cNvSpPr/>
            <p:nvPr/>
          </p:nvSpPr>
          <p:spPr>
            <a:xfrm rot="5400000">
              <a:off x="3771601" y="460120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正方形/長方形 143">
              <a:extLst>
                <a:ext uri="{FF2B5EF4-FFF2-40B4-BE49-F238E27FC236}">
                  <a16:creationId xmlns:a16="http://schemas.microsoft.com/office/drawing/2014/main" id="{80B2D21D-759B-9DEC-7D8A-CBA08610D8E9}"/>
                </a:ext>
              </a:extLst>
            </p:cNvPr>
            <p:cNvSpPr/>
            <p:nvPr/>
          </p:nvSpPr>
          <p:spPr>
            <a:xfrm rot="10800000">
              <a:off x="3963061" y="4792663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6B42E8C4-EB61-FE31-4A26-6FCC30DB9250}"/>
              </a:ext>
            </a:extLst>
          </p:cNvPr>
          <p:cNvGrpSpPr/>
          <p:nvPr/>
        </p:nvGrpSpPr>
        <p:grpSpPr>
          <a:xfrm>
            <a:off x="5997827" y="1656279"/>
            <a:ext cx="777337" cy="1249878"/>
            <a:chOff x="7816593" y="2145857"/>
            <a:chExt cx="777337" cy="1249878"/>
          </a:xfrm>
        </p:grpSpPr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FCD7B1FF-1556-9A3F-B8F2-86CE10CEE9FF}"/>
                </a:ext>
              </a:extLst>
            </p:cNvPr>
            <p:cNvGrpSpPr/>
            <p:nvPr/>
          </p:nvGrpSpPr>
          <p:grpSpPr>
            <a:xfrm>
              <a:off x="7821101" y="2147167"/>
              <a:ext cx="771525" cy="1248568"/>
              <a:chOff x="7995522" y="2235311"/>
              <a:chExt cx="771525" cy="1248568"/>
            </a:xfrm>
          </p:grpSpPr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40EE6967-7EC7-33F5-7B34-EF8E1CBA35A7}"/>
                  </a:ext>
                </a:extLst>
              </p:cNvPr>
              <p:cNvGrpSpPr/>
              <p:nvPr/>
            </p:nvGrpSpPr>
            <p:grpSpPr>
              <a:xfrm>
                <a:off x="7995522" y="2235311"/>
                <a:ext cx="771525" cy="1248568"/>
                <a:chOff x="7995522" y="2235311"/>
                <a:chExt cx="771525" cy="1248568"/>
              </a:xfrm>
            </p:grpSpPr>
            <p:sp>
              <p:nvSpPr>
                <p:cNvPr id="160" name="正方形/長方形 159">
                  <a:extLst>
                    <a:ext uri="{FF2B5EF4-FFF2-40B4-BE49-F238E27FC236}">
                      <a16:creationId xmlns:a16="http://schemas.microsoft.com/office/drawing/2014/main" id="{5F50E4D8-7655-6F4E-5B18-A31E05EF1A9E}"/>
                    </a:ext>
                  </a:extLst>
                </p:cNvPr>
                <p:cNvSpPr/>
                <p:nvPr/>
              </p:nvSpPr>
              <p:spPr>
                <a:xfrm>
                  <a:off x="7995522" y="2235311"/>
                  <a:ext cx="771525" cy="1248568"/>
                </a:xfrm>
                <a:prstGeom prst="rect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正方形/長方形 160">
                  <a:extLst>
                    <a:ext uri="{FF2B5EF4-FFF2-40B4-BE49-F238E27FC236}">
                      <a16:creationId xmlns:a16="http://schemas.microsoft.com/office/drawing/2014/main" id="{6AE67D2F-4DDA-E434-186E-E3262D2C0FD7}"/>
                    </a:ext>
                  </a:extLst>
                </p:cNvPr>
                <p:cNvSpPr/>
                <p:nvPr/>
              </p:nvSpPr>
              <p:spPr>
                <a:xfrm>
                  <a:off x="8073719" y="2235311"/>
                  <a:ext cx="615130" cy="1248568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6490AFD6-D6DD-F74F-0E16-514ACC2DF022}"/>
                  </a:ext>
                </a:extLst>
              </p:cNvPr>
              <p:cNvSpPr/>
              <p:nvPr/>
            </p:nvSpPr>
            <p:spPr>
              <a:xfrm>
                <a:off x="8707515" y="3098118"/>
                <a:ext cx="59531" cy="81438"/>
              </a:xfrm>
              <a:custGeom>
                <a:avLst/>
                <a:gdLst>
                  <a:gd name="connsiteX0" fmla="*/ 0 w 59531"/>
                  <a:gd name="connsiteY0" fmla="*/ 50291 h 81438"/>
                  <a:gd name="connsiteX1" fmla="*/ 59531 w 59531"/>
                  <a:gd name="connsiteY1" fmla="*/ 50291 h 81438"/>
                  <a:gd name="connsiteX2" fmla="*/ 59531 w 59531"/>
                  <a:gd name="connsiteY2" fmla="*/ 81438 h 81438"/>
                  <a:gd name="connsiteX3" fmla="*/ 0 w 59531"/>
                  <a:gd name="connsiteY3" fmla="*/ 81438 h 81438"/>
                  <a:gd name="connsiteX4" fmla="*/ 0 w 59531"/>
                  <a:gd name="connsiteY4" fmla="*/ 0 h 81438"/>
                  <a:gd name="connsiteX5" fmla="*/ 59531 w 59531"/>
                  <a:gd name="connsiteY5" fmla="*/ 0 h 81438"/>
                  <a:gd name="connsiteX6" fmla="*/ 59531 w 59531"/>
                  <a:gd name="connsiteY6" fmla="*/ 31147 h 81438"/>
                  <a:gd name="connsiteX7" fmla="*/ 0 w 59531"/>
                  <a:gd name="connsiteY7" fmla="*/ 31147 h 81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9531" h="81438">
                    <a:moveTo>
                      <a:pt x="0" y="50291"/>
                    </a:moveTo>
                    <a:lnTo>
                      <a:pt x="59531" y="50291"/>
                    </a:lnTo>
                    <a:lnTo>
                      <a:pt x="59531" y="81438"/>
                    </a:lnTo>
                    <a:lnTo>
                      <a:pt x="0" y="81438"/>
                    </a:lnTo>
                    <a:close/>
                    <a:moveTo>
                      <a:pt x="0" y="0"/>
                    </a:moveTo>
                    <a:lnTo>
                      <a:pt x="59531" y="0"/>
                    </a:lnTo>
                    <a:lnTo>
                      <a:pt x="59531" y="31147"/>
                    </a:lnTo>
                    <a:lnTo>
                      <a:pt x="0" y="3114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F0FD01AB-4375-F4C2-F3CE-CEDFA3723AC7}"/>
                </a:ext>
              </a:extLst>
            </p:cNvPr>
            <p:cNvGrpSpPr/>
            <p:nvPr/>
          </p:nvGrpSpPr>
          <p:grpSpPr>
            <a:xfrm rot="5400000">
              <a:off x="7581646" y="2380804"/>
              <a:ext cx="1247232" cy="777337"/>
              <a:chOff x="6336645" y="2942301"/>
              <a:chExt cx="1439862" cy="691232"/>
            </a:xfrm>
            <a:noFill/>
          </p:grpSpPr>
          <p:sp>
            <p:nvSpPr>
              <p:cNvPr id="148" name="正方形/長方形 147">
                <a:extLst>
                  <a:ext uri="{FF2B5EF4-FFF2-40B4-BE49-F238E27FC236}">
                    <a16:creationId xmlns:a16="http://schemas.microsoft.com/office/drawing/2014/main" id="{0512B039-D0DC-AAE8-B96D-971C0FD68EB6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正方形/長方形 148">
                <a:extLst>
                  <a:ext uri="{FF2B5EF4-FFF2-40B4-BE49-F238E27FC236}">
                    <a16:creationId xmlns:a16="http://schemas.microsoft.com/office/drawing/2014/main" id="{976E1952-F004-A506-51B4-D0CEA6B31F24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正方形/長方形 149">
                <a:extLst>
                  <a:ext uri="{FF2B5EF4-FFF2-40B4-BE49-F238E27FC236}">
                    <a16:creationId xmlns:a16="http://schemas.microsoft.com/office/drawing/2014/main" id="{2BB5E9F0-6DA2-F0F1-6065-95B6EE3BDBBE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正方形/長方形 150">
                <a:extLst>
                  <a:ext uri="{FF2B5EF4-FFF2-40B4-BE49-F238E27FC236}">
                    <a16:creationId xmlns:a16="http://schemas.microsoft.com/office/drawing/2014/main" id="{28C55C87-7BF2-C77D-EBDB-015ACF03D73B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正方形/長方形 151">
                <a:extLst>
                  <a:ext uri="{FF2B5EF4-FFF2-40B4-BE49-F238E27FC236}">
                    <a16:creationId xmlns:a16="http://schemas.microsoft.com/office/drawing/2014/main" id="{35069260-3CA7-06D5-E1C7-B7938306BD5C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正方形/長方形 152">
                <a:extLst>
                  <a:ext uri="{FF2B5EF4-FFF2-40B4-BE49-F238E27FC236}">
                    <a16:creationId xmlns:a16="http://schemas.microsoft.com/office/drawing/2014/main" id="{0BAF0BBA-B1F3-5711-5C95-FB8493265205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正方形/長方形 153">
                <a:extLst>
                  <a:ext uri="{FF2B5EF4-FFF2-40B4-BE49-F238E27FC236}">
                    <a16:creationId xmlns:a16="http://schemas.microsoft.com/office/drawing/2014/main" id="{3A07FB21-99DC-DBDB-36C2-F8D8CE5FB863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正方形/長方形 154">
                <a:extLst>
                  <a:ext uri="{FF2B5EF4-FFF2-40B4-BE49-F238E27FC236}">
                    <a16:creationId xmlns:a16="http://schemas.microsoft.com/office/drawing/2014/main" id="{9177AE95-1AC6-0C38-E2F7-8E248E5CF4E6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正方形/長方形 155">
                <a:extLst>
                  <a:ext uri="{FF2B5EF4-FFF2-40B4-BE49-F238E27FC236}">
                    <a16:creationId xmlns:a16="http://schemas.microsoft.com/office/drawing/2014/main" id="{46A326D7-F9FA-C74B-B67C-F67F13DCF968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正方形/長方形 156">
                <a:extLst>
                  <a:ext uri="{FF2B5EF4-FFF2-40B4-BE49-F238E27FC236}">
                    <a16:creationId xmlns:a16="http://schemas.microsoft.com/office/drawing/2014/main" id="{1C91F9CE-41D8-D6F4-4398-D32CD3773217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25E8FF96-0F69-C31E-333B-1F8FEEDCA1DC}"/>
              </a:ext>
            </a:extLst>
          </p:cNvPr>
          <p:cNvGrpSpPr/>
          <p:nvPr/>
        </p:nvGrpSpPr>
        <p:grpSpPr>
          <a:xfrm>
            <a:off x="5998776" y="1657301"/>
            <a:ext cx="776675" cy="1244695"/>
            <a:chOff x="3103563" y="4792663"/>
            <a:chExt cx="1439862" cy="1439862"/>
          </a:xfrm>
        </p:grpSpPr>
        <p:sp>
          <p:nvSpPr>
            <p:cNvPr id="163" name="正方形/長方形 162">
              <a:extLst>
                <a:ext uri="{FF2B5EF4-FFF2-40B4-BE49-F238E27FC236}">
                  <a16:creationId xmlns:a16="http://schemas.microsoft.com/office/drawing/2014/main" id="{ED910DA3-AC53-E889-07DA-161E7675EDAF}"/>
                </a:ext>
              </a:extLst>
            </p:cNvPr>
            <p:cNvSpPr/>
            <p:nvPr/>
          </p:nvSpPr>
          <p:spPr>
            <a:xfrm rot="5400000">
              <a:off x="3771601" y="4218287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正方形/長方形 163">
              <a:extLst>
                <a:ext uri="{FF2B5EF4-FFF2-40B4-BE49-F238E27FC236}">
                  <a16:creationId xmlns:a16="http://schemas.microsoft.com/office/drawing/2014/main" id="{884F1A8E-66B6-35D2-7C33-DC60221AF8F9}"/>
                </a:ext>
              </a:extLst>
            </p:cNvPr>
            <p:cNvSpPr/>
            <p:nvPr/>
          </p:nvSpPr>
          <p:spPr>
            <a:xfrm rot="5400000">
              <a:off x="3771601" y="4984121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正方形/長方形 164">
              <a:extLst>
                <a:ext uri="{FF2B5EF4-FFF2-40B4-BE49-F238E27FC236}">
                  <a16:creationId xmlns:a16="http://schemas.microsoft.com/office/drawing/2014/main" id="{7FBF2E7C-25F6-D22A-BFBB-0CE2A5AA9A5A}"/>
                </a:ext>
              </a:extLst>
            </p:cNvPr>
            <p:cNvSpPr/>
            <p:nvPr/>
          </p:nvSpPr>
          <p:spPr>
            <a:xfrm rot="5400000">
              <a:off x="3771601" y="5367039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正方形/長方形 165">
              <a:extLst>
                <a:ext uri="{FF2B5EF4-FFF2-40B4-BE49-F238E27FC236}">
                  <a16:creationId xmlns:a16="http://schemas.microsoft.com/office/drawing/2014/main" id="{85EFCB5A-1C1B-E9C3-49CB-7234CCD5B94E}"/>
                </a:ext>
              </a:extLst>
            </p:cNvPr>
            <p:cNvSpPr/>
            <p:nvPr/>
          </p:nvSpPr>
          <p:spPr>
            <a:xfrm rot="10800000">
              <a:off x="4345978" y="4792663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7" name="正方形/長方形 166">
              <a:extLst>
                <a:ext uri="{FF2B5EF4-FFF2-40B4-BE49-F238E27FC236}">
                  <a16:creationId xmlns:a16="http://schemas.microsoft.com/office/drawing/2014/main" id="{1039EB69-896F-BF5B-E926-441D8DE2695B}"/>
                </a:ext>
              </a:extLst>
            </p:cNvPr>
            <p:cNvSpPr/>
            <p:nvPr/>
          </p:nvSpPr>
          <p:spPr>
            <a:xfrm rot="10800000">
              <a:off x="3580143" y="4792663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正方形/長方形 167">
              <a:extLst>
                <a:ext uri="{FF2B5EF4-FFF2-40B4-BE49-F238E27FC236}">
                  <a16:creationId xmlns:a16="http://schemas.microsoft.com/office/drawing/2014/main" id="{3A2BD9FD-AE61-A0C3-C42F-927CE6F9D336}"/>
                </a:ext>
              </a:extLst>
            </p:cNvPr>
            <p:cNvSpPr/>
            <p:nvPr/>
          </p:nvSpPr>
          <p:spPr>
            <a:xfrm rot="10800000">
              <a:off x="3197225" y="4792663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正方形/長方形 168">
              <a:extLst>
                <a:ext uri="{FF2B5EF4-FFF2-40B4-BE49-F238E27FC236}">
                  <a16:creationId xmlns:a16="http://schemas.microsoft.com/office/drawing/2014/main" id="{BA6909C1-3C11-96B8-EB71-1B6E4E262D85}"/>
                </a:ext>
              </a:extLst>
            </p:cNvPr>
            <p:cNvSpPr/>
            <p:nvPr/>
          </p:nvSpPr>
          <p:spPr>
            <a:xfrm rot="5400000">
              <a:off x="3771601" y="4601204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正方形/長方形 169">
              <a:extLst>
                <a:ext uri="{FF2B5EF4-FFF2-40B4-BE49-F238E27FC236}">
                  <a16:creationId xmlns:a16="http://schemas.microsoft.com/office/drawing/2014/main" id="{8CA9731A-86F1-D94E-65AB-00813F0AB5B4}"/>
                </a:ext>
              </a:extLst>
            </p:cNvPr>
            <p:cNvSpPr/>
            <p:nvPr/>
          </p:nvSpPr>
          <p:spPr>
            <a:xfrm rot="10800000">
              <a:off x="3963061" y="4792663"/>
              <a:ext cx="103785" cy="1439862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id="{A81C4B03-28D0-A26C-8DF7-D9E718CC7133}"/>
              </a:ext>
            </a:extLst>
          </p:cNvPr>
          <p:cNvSpPr txBox="1"/>
          <p:nvPr/>
        </p:nvSpPr>
        <p:spPr>
          <a:xfrm>
            <a:off x="5405194" y="791351"/>
            <a:ext cx="33125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３．コネクタパーツの線を</a:t>
            </a:r>
            <a:endParaRPr kumimoji="1"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非表示にします</a:t>
            </a:r>
          </a:p>
        </p:txBody>
      </p:sp>
      <p:pic>
        <p:nvPicPr>
          <p:cNvPr id="173" name="図 172">
            <a:extLst>
              <a:ext uri="{FF2B5EF4-FFF2-40B4-BE49-F238E27FC236}">
                <a16:creationId xmlns:a16="http://schemas.microsoft.com/office/drawing/2014/main" id="{CF361E00-2225-CE85-D0C0-CC773E74E5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0781" y="1668248"/>
            <a:ext cx="2181624" cy="2350623"/>
          </a:xfrm>
          <a:prstGeom prst="rect">
            <a:avLst/>
          </a:prstGeom>
        </p:spPr>
      </p:pic>
      <p:sp>
        <p:nvSpPr>
          <p:cNvPr id="174" name="正方形/長方形 173">
            <a:extLst>
              <a:ext uri="{FF2B5EF4-FFF2-40B4-BE49-F238E27FC236}">
                <a16:creationId xmlns:a16="http://schemas.microsoft.com/office/drawing/2014/main" id="{AA9987B8-448D-C06A-D0E4-874FCC33DC07}"/>
              </a:ext>
            </a:extLst>
          </p:cNvPr>
          <p:cNvSpPr/>
          <p:nvPr/>
        </p:nvSpPr>
        <p:spPr>
          <a:xfrm>
            <a:off x="7200263" y="3092157"/>
            <a:ext cx="654050" cy="16992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92" name="グループ化 191">
            <a:extLst>
              <a:ext uri="{FF2B5EF4-FFF2-40B4-BE49-F238E27FC236}">
                <a16:creationId xmlns:a16="http://schemas.microsoft.com/office/drawing/2014/main" id="{85C159A3-8669-2C14-5ECF-CFA34F56CBFC}"/>
              </a:ext>
            </a:extLst>
          </p:cNvPr>
          <p:cNvGrpSpPr/>
          <p:nvPr/>
        </p:nvGrpSpPr>
        <p:grpSpPr>
          <a:xfrm>
            <a:off x="5997827" y="3370779"/>
            <a:ext cx="777337" cy="1249878"/>
            <a:chOff x="7816593" y="2145857"/>
            <a:chExt cx="777337" cy="1249878"/>
          </a:xfrm>
        </p:grpSpPr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6F179567-249F-0D30-DEFF-C1B608AA74CD}"/>
                </a:ext>
              </a:extLst>
            </p:cNvPr>
            <p:cNvGrpSpPr/>
            <p:nvPr/>
          </p:nvGrpSpPr>
          <p:grpSpPr>
            <a:xfrm>
              <a:off x="7821101" y="2147167"/>
              <a:ext cx="771525" cy="1248568"/>
              <a:chOff x="7995522" y="2235311"/>
              <a:chExt cx="771525" cy="1248568"/>
            </a:xfrm>
          </p:grpSpPr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19A848B0-B2A9-C268-7B2A-4107F32A3463}"/>
                  </a:ext>
                </a:extLst>
              </p:cNvPr>
              <p:cNvGrpSpPr/>
              <p:nvPr/>
            </p:nvGrpSpPr>
            <p:grpSpPr>
              <a:xfrm>
                <a:off x="7995522" y="2235311"/>
                <a:ext cx="771525" cy="1248568"/>
                <a:chOff x="7995522" y="2235311"/>
                <a:chExt cx="771525" cy="1248568"/>
              </a:xfrm>
            </p:grpSpPr>
            <p:sp>
              <p:nvSpPr>
                <p:cNvPr id="207" name="正方形/長方形 206">
                  <a:extLst>
                    <a:ext uri="{FF2B5EF4-FFF2-40B4-BE49-F238E27FC236}">
                      <a16:creationId xmlns:a16="http://schemas.microsoft.com/office/drawing/2014/main" id="{C3434853-97AD-9EC2-92C3-F035239F4B1A}"/>
                    </a:ext>
                  </a:extLst>
                </p:cNvPr>
                <p:cNvSpPr/>
                <p:nvPr/>
              </p:nvSpPr>
              <p:spPr>
                <a:xfrm>
                  <a:off x="7995522" y="2235311"/>
                  <a:ext cx="771525" cy="1248568"/>
                </a:xfrm>
                <a:prstGeom prst="rect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正方形/長方形 207">
                  <a:extLst>
                    <a:ext uri="{FF2B5EF4-FFF2-40B4-BE49-F238E27FC236}">
                      <a16:creationId xmlns:a16="http://schemas.microsoft.com/office/drawing/2014/main" id="{58EBE955-B588-8E6B-3BBD-ECF336E777ED}"/>
                    </a:ext>
                  </a:extLst>
                </p:cNvPr>
                <p:cNvSpPr/>
                <p:nvPr/>
              </p:nvSpPr>
              <p:spPr>
                <a:xfrm>
                  <a:off x="8073719" y="2235311"/>
                  <a:ext cx="615130" cy="1248568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B7820816-A1BD-A38E-F957-CDDDA7A9825F}"/>
                  </a:ext>
                </a:extLst>
              </p:cNvPr>
              <p:cNvSpPr/>
              <p:nvPr/>
            </p:nvSpPr>
            <p:spPr>
              <a:xfrm>
                <a:off x="8707515" y="3098118"/>
                <a:ext cx="59531" cy="81438"/>
              </a:xfrm>
              <a:custGeom>
                <a:avLst/>
                <a:gdLst>
                  <a:gd name="connsiteX0" fmla="*/ 0 w 59531"/>
                  <a:gd name="connsiteY0" fmla="*/ 50291 h 81438"/>
                  <a:gd name="connsiteX1" fmla="*/ 59531 w 59531"/>
                  <a:gd name="connsiteY1" fmla="*/ 50291 h 81438"/>
                  <a:gd name="connsiteX2" fmla="*/ 59531 w 59531"/>
                  <a:gd name="connsiteY2" fmla="*/ 81438 h 81438"/>
                  <a:gd name="connsiteX3" fmla="*/ 0 w 59531"/>
                  <a:gd name="connsiteY3" fmla="*/ 81438 h 81438"/>
                  <a:gd name="connsiteX4" fmla="*/ 0 w 59531"/>
                  <a:gd name="connsiteY4" fmla="*/ 0 h 81438"/>
                  <a:gd name="connsiteX5" fmla="*/ 59531 w 59531"/>
                  <a:gd name="connsiteY5" fmla="*/ 0 h 81438"/>
                  <a:gd name="connsiteX6" fmla="*/ 59531 w 59531"/>
                  <a:gd name="connsiteY6" fmla="*/ 31147 h 81438"/>
                  <a:gd name="connsiteX7" fmla="*/ 0 w 59531"/>
                  <a:gd name="connsiteY7" fmla="*/ 31147 h 81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9531" h="81438">
                    <a:moveTo>
                      <a:pt x="0" y="50291"/>
                    </a:moveTo>
                    <a:lnTo>
                      <a:pt x="59531" y="50291"/>
                    </a:lnTo>
                    <a:lnTo>
                      <a:pt x="59531" y="81438"/>
                    </a:lnTo>
                    <a:lnTo>
                      <a:pt x="0" y="81438"/>
                    </a:lnTo>
                    <a:close/>
                    <a:moveTo>
                      <a:pt x="0" y="0"/>
                    </a:moveTo>
                    <a:lnTo>
                      <a:pt x="59531" y="0"/>
                    </a:lnTo>
                    <a:lnTo>
                      <a:pt x="59531" y="31147"/>
                    </a:lnTo>
                    <a:lnTo>
                      <a:pt x="0" y="3114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79CF762D-1D51-31E9-2EEB-0B62981B62CB}"/>
                </a:ext>
              </a:extLst>
            </p:cNvPr>
            <p:cNvGrpSpPr/>
            <p:nvPr/>
          </p:nvGrpSpPr>
          <p:grpSpPr>
            <a:xfrm rot="5400000">
              <a:off x="7581646" y="2380804"/>
              <a:ext cx="1247232" cy="777337"/>
              <a:chOff x="6336645" y="2942301"/>
              <a:chExt cx="1439862" cy="691232"/>
            </a:xfrm>
            <a:noFill/>
          </p:grpSpPr>
          <p:sp>
            <p:nvSpPr>
              <p:cNvPr id="195" name="正方形/長方形 194">
                <a:extLst>
                  <a:ext uri="{FF2B5EF4-FFF2-40B4-BE49-F238E27FC236}">
                    <a16:creationId xmlns:a16="http://schemas.microsoft.com/office/drawing/2014/main" id="{BDA47622-265F-B93D-7305-544120F4703A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正方形/長方形 195">
                <a:extLst>
                  <a:ext uri="{FF2B5EF4-FFF2-40B4-BE49-F238E27FC236}">
                    <a16:creationId xmlns:a16="http://schemas.microsoft.com/office/drawing/2014/main" id="{A228D7A5-6CD8-80F3-FAF2-59A71204CA8A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正方形/長方形 196">
                <a:extLst>
                  <a:ext uri="{FF2B5EF4-FFF2-40B4-BE49-F238E27FC236}">
                    <a16:creationId xmlns:a16="http://schemas.microsoft.com/office/drawing/2014/main" id="{A3AEEDD4-AEC9-F91E-7F3B-9E5699DA6933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正方形/長方形 197">
                <a:extLst>
                  <a:ext uri="{FF2B5EF4-FFF2-40B4-BE49-F238E27FC236}">
                    <a16:creationId xmlns:a16="http://schemas.microsoft.com/office/drawing/2014/main" id="{3226DA9A-A2C5-28F5-664E-927A8F68CC03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正方形/長方形 198">
                <a:extLst>
                  <a:ext uri="{FF2B5EF4-FFF2-40B4-BE49-F238E27FC236}">
                    <a16:creationId xmlns:a16="http://schemas.microsoft.com/office/drawing/2014/main" id="{C2DB9E97-2343-1329-0F09-53A73FBAE95E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正方形/長方形 199">
                <a:extLst>
                  <a:ext uri="{FF2B5EF4-FFF2-40B4-BE49-F238E27FC236}">
                    <a16:creationId xmlns:a16="http://schemas.microsoft.com/office/drawing/2014/main" id="{17D85989-57BE-2617-96A0-C9FDBD4E86FD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正方形/長方形 200">
                <a:extLst>
                  <a:ext uri="{FF2B5EF4-FFF2-40B4-BE49-F238E27FC236}">
                    <a16:creationId xmlns:a16="http://schemas.microsoft.com/office/drawing/2014/main" id="{A64E856B-CFE6-4980-1F97-BA01CD7DF782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正方形/長方形 201">
                <a:extLst>
                  <a:ext uri="{FF2B5EF4-FFF2-40B4-BE49-F238E27FC236}">
                    <a16:creationId xmlns:a16="http://schemas.microsoft.com/office/drawing/2014/main" id="{07E0DF8B-40E6-F6AA-AB35-1FF71F5A9A24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正方形/長方形 202">
                <a:extLst>
                  <a:ext uri="{FF2B5EF4-FFF2-40B4-BE49-F238E27FC236}">
                    <a16:creationId xmlns:a16="http://schemas.microsoft.com/office/drawing/2014/main" id="{26B45D37-FF47-DB02-01AF-D7A9C88C3BF8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正方形/長方形 203">
                <a:extLst>
                  <a:ext uri="{FF2B5EF4-FFF2-40B4-BE49-F238E27FC236}">
                    <a16:creationId xmlns:a16="http://schemas.microsoft.com/office/drawing/2014/main" id="{39C57E0A-F5EE-2AC1-1D40-C7368A450C02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62B0625F-653E-AD5F-6B17-C05A23F59FA3}"/>
              </a:ext>
            </a:extLst>
          </p:cNvPr>
          <p:cNvGrpSpPr/>
          <p:nvPr/>
        </p:nvGrpSpPr>
        <p:grpSpPr>
          <a:xfrm>
            <a:off x="5998776" y="3371801"/>
            <a:ext cx="776675" cy="1244695"/>
            <a:chOff x="3103563" y="4792663"/>
            <a:chExt cx="1439862" cy="1439862"/>
          </a:xfrm>
        </p:grpSpPr>
        <p:sp>
          <p:nvSpPr>
            <p:cNvPr id="210" name="正方形/長方形 209">
              <a:extLst>
                <a:ext uri="{FF2B5EF4-FFF2-40B4-BE49-F238E27FC236}">
                  <a16:creationId xmlns:a16="http://schemas.microsoft.com/office/drawing/2014/main" id="{BB1479E2-BBCF-80B4-D06E-0B7A49A797B6}"/>
                </a:ext>
              </a:extLst>
            </p:cNvPr>
            <p:cNvSpPr/>
            <p:nvPr/>
          </p:nvSpPr>
          <p:spPr>
            <a:xfrm rot="5400000">
              <a:off x="3771601" y="4218287"/>
              <a:ext cx="103785" cy="1439862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正方形/長方形 210">
              <a:extLst>
                <a:ext uri="{FF2B5EF4-FFF2-40B4-BE49-F238E27FC236}">
                  <a16:creationId xmlns:a16="http://schemas.microsoft.com/office/drawing/2014/main" id="{7DD235E3-ACFE-4B4D-0403-C1FF2D298CAE}"/>
                </a:ext>
              </a:extLst>
            </p:cNvPr>
            <p:cNvSpPr/>
            <p:nvPr/>
          </p:nvSpPr>
          <p:spPr>
            <a:xfrm rot="5400000">
              <a:off x="3771601" y="4984121"/>
              <a:ext cx="103785" cy="1439862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正方形/長方形 211">
              <a:extLst>
                <a:ext uri="{FF2B5EF4-FFF2-40B4-BE49-F238E27FC236}">
                  <a16:creationId xmlns:a16="http://schemas.microsoft.com/office/drawing/2014/main" id="{2110CFE5-26E5-1082-2C9D-556703EB1E95}"/>
                </a:ext>
              </a:extLst>
            </p:cNvPr>
            <p:cNvSpPr/>
            <p:nvPr/>
          </p:nvSpPr>
          <p:spPr>
            <a:xfrm rot="5400000">
              <a:off x="3771601" y="5367039"/>
              <a:ext cx="103785" cy="1439862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正方形/長方形 212">
              <a:extLst>
                <a:ext uri="{FF2B5EF4-FFF2-40B4-BE49-F238E27FC236}">
                  <a16:creationId xmlns:a16="http://schemas.microsoft.com/office/drawing/2014/main" id="{12829597-3300-AEC3-12CC-016E638A34F8}"/>
                </a:ext>
              </a:extLst>
            </p:cNvPr>
            <p:cNvSpPr/>
            <p:nvPr/>
          </p:nvSpPr>
          <p:spPr>
            <a:xfrm rot="10800000">
              <a:off x="4345978" y="4792663"/>
              <a:ext cx="103785" cy="1439862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4" name="正方形/長方形 213">
              <a:extLst>
                <a:ext uri="{FF2B5EF4-FFF2-40B4-BE49-F238E27FC236}">
                  <a16:creationId xmlns:a16="http://schemas.microsoft.com/office/drawing/2014/main" id="{A397E94B-8617-CBDE-B95E-CD6C9206C244}"/>
                </a:ext>
              </a:extLst>
            </p:cNvPr>
            <p:cNvSpPr/>
            <p:nvPr/>
          </p:nvSpPr>
          <p:spPr>
            <a:xfrm rot="10800000">
              <a:off x="3580143" y="4792663"/>
              <a:ext cx="103785" cy="1439862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正方形/長方形 214">
              <a:extLst>
                <a:ext uri="{FF2B5EF4-FFF2-40B4-BE49-F238E27FC236}">
                  <a16:creationId xmlns:a16="http://schemas.microsoft.com/office/drawing/2014/main" id="{8067CB29-CDE6-00C9-3A24-679ABFD0CE55}"/>
                </a:ext>
              </a:extLst>
            </p:cNvPr>
            <p:cNvSpPr/>
            <p:nvPr/>
          </p:nvSpPr>
          <p:spPr>
            <a:xfrm rot="10800000">
              <a:off x="3197225" y="4792663"/>
              <a:ext cx="103785" cy="1439862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正方形/長方形 215">
              <a:extLst>
                <a:ext uri="{FF2B5EF4-FFF2-40B4-BE49-F238E27FC236}">
                  <a16:creationId xmlns:a16="http://schemas.microsoft.com/office/drawing/2014/main" id="{A29A19B4-22A9-2417-CE0D-CE0874217358}"/>
                </a:ext>
              </a:extLst>
            </p:cNvPr>
            <p:cNvSpPr/>
            <p:nvPr/>
          </p:nvSpPr>
          <p:spPr>
            <a:xfrm rot="5400000">
              <a:off x="3771601" y="4601204"/>
              <a:ext cx="103785" cy="1439862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正方形/長方形 216">
              <a:extLst>
                <a:ext uri="{FF2B5EF4-FFF2-40B4-BE49-F238E27FC236}">
                  <a16:creationId xmlns:a16="http://schemas.microsoft.com/office/drawing/2014/main" id="{FFBE4AF0-9272-18BA-A9DD-C13916F699F7}"/>
                </a:ext>
              </a:extLst>
            </p:cNvPr>
            <p:cNvSpPr/>
            <p:nvPr/>
          </p:nvSpPr>
          <p:spPr>
            <a:xfrm rot="10800000">
              <a:off x="3963061" y="4792663"/>
              <a:ext cx="103785" cy="1439862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8" name="矢印: 下 217">
            <a:extLst>
              <a:ext uri="{FF2B5EF4-FFF2-40B4-BE49-F238E27FC236}">
                <a16:creationId xmlns:a16="http://schemas.microsoft.com/office/drawing/2014/main" id="{CF03935A-B908-47A2-1217-20797B491996}"/>
              </a:ext>
            </a:extLst>
          </p:cNvPr>
          <p:cNvSpPr/>
          <p:nvPr/>
        </p:nvSpPr>
        <p:spPr>
          <a:xfrm>
            <a:off x="6217166" y="2990056"/>
            <a:ext cx="332662" cy="313445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19" name="グループ化 218">
            <a:extLst>
              <a:ext uri="{FF2B5EF4-FFF2-40B4-BE49-F238E27FC236}">
                <a16:creationId xmlns:a16="http://schemas.microsoft.com/office/drawing/2014/main" id="{E2C79C42-E7B0-B95A-C18F-87624138ABD8}"/>
              </a:ext>
            </a:extLst>
          </p:cNvPr>
          <p:cNvGrpSpPr/>
          <p:nvPr/>
        </p:nvGrpSpPr>
        <p:grpSpPr>
          <a:xfrm>
            <a:off x="2065376" y="5328556"/>
            <a:ext cx="777337" cy="1249878"/>
            <a:chOff x="7816593" y="2145857"/>
            <a:chExt cx="777337" cy="1249878"/>
          </a:xfrm>
        </p:grpSpPr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FC199309-FD48-F4C9-BA8F-432C2A60310B}"/>
                </a:ext>
              </a:extLst>
            </p:cNvPr>
            <p:cNvGrpSpPr/>
            <p:nvPr/>
          </p:nvGrpSpPr>
          <p:grpSpPr>
            <a:xfrm>
              <a:off x="7821101" y="2147167"/>
              <a:ext cx="771525" cy="1248568"/>
              <a:chOff x="7995522" y="2235311"/>
              <a:chExt cx="771525" cy="1248568"/>
            </a:xfrm>
          </p:grpSpPr>
          <p:grpSp>
            <p:nvGrpSpPr>
              <p:cNvPr id="232" name="グループ化 231">
                <a:extLst>
                  <a:ext uri="{FF2B5EF4-FFF2-40B4-BE49-F238E27FC236}">
                    <a16:creationId xmlns:a16="http://schemas.microsoft.com/office/drawing/2014/main" id="{F740E9CE-D4EF-75D9-F78B-E203357E5328}"/>
                  </a:ext>
                </a:extLst>
              </p:cNvPr>
              <p:cNvGrpSpPr/>
              <p:nvPr/>
            </p:nvGrpSpPr>
            <p:grpSpPr>
              <a:xfrm>
                <a:off x="7995522" y="2235311"/>
                <a:ext cx="771525" cy="1248568"/>
                <a:chOff x="7995522" y="2235311"/>
                <a:chExt cx="771525" cy="1248568"/>
              </a:xfrm>
            </p:grpSpPr>
            <p:sp>
              <p:nvSpPr>
                <p:cNvPr id="234" name="正方形/長方形 233">
                  <a:extLst>
                    <a:ext uri="{FF2B5EF4-FFF2-40B4-BE49-F238E27FC236}">
                      <a16:creationId xmlns:a16="http://schemas.microsoft.com/office/drawing/2014/main" id="{F1222B57-0712-7298-28E8-D4DC0EBC8699}"/>
                    </a:ext>
                  </a:extLst>
                </p:cNvPr>
                <p:cNvSpPr/>
                <p:nvPr/>
              </p:nvSpPr>
              <p:spPr>
                <a:xfrm>
                  <a:off x="7995522" y="2235311"/>
                  <a:ext cx="771525" cy="1248568"/>
                </a:xfrm>
                <a:prstGeom prst="rect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正方形/長方形 234">
                  <a:extLst>
                    <a:ext uri="{FF2B5EF4-FFF2-40B4-BE49-F238E27FC236}">
                      <a16:creationId xmlns:a16="http://schemas.microsoft.com/office/drawing/2014/main" id="{686BA10C-387A-95B8-84AE-F1C6CCBB7172}"/>
                    </a:ext>
                  </a:extLst>
                </p:cNvPr>
                <p:cNvSpPr/>
                <p:nvPr/>
              </p:nvSpPr>
              <p:spPr>
                <a:xfrm>
                  <a:off x="8073719" y="2235311"/>
                  <a:ext cx="615130" cy="1248568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C32150D3-2CCE-43BE-1DFB-5AEB705509DC}"/>
                  </a:ext>
                </a:extLst>
              </p:cNvPr>
              <p:cNvSpPr/>
              <p:nvPr/>
            </p:nvSpPr>
            <p:spPr>
              <a:xfrm>
                <a:off x="8707515" y="3098118"/>
                <a:ext cx="59531" cy="81438"/>
              </a:xfrm>
              <a:custGeom>
                <a:avLst/>
                <a:gdLst>
                  <a:gd name="connsiteX0" fmla="*/ 0 w 59531"/>
                  <a:gd name="connsiteY0" fmla="*/ 50291 h 81438"/>
                  <a:gd name="connsiteX1" fmla="*/ 59531 w 59531"/>
                  <a:gd name="connsiteY1" fmla="*/ 50291 h 81438"/>
                  <a:gd name="connsiteX2" fmla="*/ 59531 w 59531"/>
                  <a:gd name="connsiteY2" fmla="*/ 81438 h 81438"/>
                  <a:gd name="connsiteX3" fmla="*/ 0 w 59531"/>
                  <a:gd name="connsiteY3" fmla="*/ 81438 h 81438"/>
                  <a:gd name="connsiteX4" fmla="*/ 0 w 59531"/>
                  <a:gd name="connsiteY4" fmla="*/ 0 h 81438"/>
                  <a:gd name="connsiteX5" fmla="*/ 59531 w 59531"/>
                  <a:gd name="connsiteY5" fmla="*/ 0 h 81438"/>
                  <a:gd name="connsiteX6" fmla="*/ 59531 w 59531"/>
                  <a:gd name="connsiteY6" fmla="*/ 31147 h 81438"/>
                  <a:gd name="connsiteX7" fmla="*/ 0 w 59531"/>
                  <a:gd name="connsiteY7" fmla="*/ 31147 h 81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9531" h="81438">
                    <a:moveTo>
                      <a:pt x="0" y="50291"/>
                    </a:moveTo>
                    <a:lnTo>
                      <a:pt x="59531" y="50291"/>
                    </a:lnTo>
                    <a:lnTo>
                      <a:pt x="59531" y="81438"/>
                    </a:lnTo>
                    <a:lnTo>
                      <a:pt x="0" y="81438"/>
                    </a:lnTo>
                    <a:close/>
                    <a:moveTo>
                      <a:pt x="0" y="0"/>
                    </a:moveTo>
                    <a:lnTo>
                      <a:pt x="59531" y="0"/>
                    </a:lnTo>
                    <a:lnTo>
                      <a:pt x="59531" y="31147"/>
                    </a:lnTo>
                    <a:lnTo>
                      <a:pt x="0" y="3114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FAC3240E-FE33-D138-0B97-D57EF190CC88}"/>
                </a:ext>
              </a:extLst>
            </p:cNvPr>
            <p:cNvGrpSpPr/>
            <p:nvPr/>
          </p:nvGrpSpPr>
          <p:grpSpPr>
            <a:xfrm rot="5400000">
              <a:off x="7581646" y="2380804"/>
              <a:ext cx="1247232" cy="777337"/>
              <a:chOff x="6336645" y="2942301"/>
              <a:chExt cx="1439862" cy="691232"/>
            </a:xfrm>
            <a:noFill/>
          </p:grpSpPr>
          <p:sp>
            <p:nvSpPr>
              <p:cNvPr id="222" name="正方形/長方形 221">
                <a:extLst>
                  <a:ext uri="{FF2B5EF4-FFF2-40B4-BE49-F238E27FC236}">
                    <a16:creationId xmlns:a16="http://schemas.microsoft.com/office/drawing/2014/main" id="{7DFE1ED0-5BEA-9065-48B1-FB451906DA76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正方形/長方形 222">
                <a:extLst>
                  <a:ext uri="{FF2B5EF4-FFF2-40B4-BE49-F238E27FC236}">
                    <a16:creationId xmlns:a16="http://schemas.microsoft.com/office/drawing/2014/main" id="{2043FFA4-0E02-6E9A-9AB6-F3D6D1987CAE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正方形/長方形 223">
                <a:extLst>
                  <a:ext uri="{FF2B5EF4-FFF2-40B4-BE49-F238E27FC236}">
                    <a16:creationId xmlns:a16="http://schemas.microsoft.com/office/drawing/2014/main" id="{D83BD617-0296-67CC-7B9C-3D6D9FC180E0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正方形/長方形 224">
                <a:extLst>
                  <a:ext uri="{FF2B5EF4-FFF2-40B4-BE49-F238E27FC236}">
                    <a16:creationId xmlns:a16="http://schemas.microsoft.com/office/drawing/2014/main" id="{79E053DE-1656-6CA0-8E75-831B11C126BF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正方形/長方形 225">
                <a:extLst>
                  <a:ext uri="{FF2B5EF4-FFF2-40B4-BE49-F238E27FC236}">
                    <a16:creationId xmlns:a16="http://schemas.microsoft.com/office/drawing/2014/main" id="{C4749237-44E5-A36E-A897-4C431F555214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正方形/長方形 226">
                <a:extLst>
                  <a:ext uri="{FF2B5EF4-FFF2-40B4-BE49-F238E27FC236}">
                    <a16:creationId xmlns:a16="http://schemas.microsoft.com/office/drawing/2014/main" id="{72A547B9-124B-B99A-D69D-CBD2086F7C56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正方形/長方形 227">
                <a:extLst>
                  <a:ext uri="{FF2B5EF4-FFF2-40B4-BE49-F238E27FC236}">
                    <a16:creationId xmlns:a16="http://schemas.microsoft.com/office/drawing/2014/main" id="{BFCC6A0C-E985-EC20-757D-66D934E642B9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正方形/長方形 228">
                <a:extLst>
                  <a:ext uri="{FF2B5EF4-FFF2-40B4-BE49-F238E27FC236}">
                    <a16:creationId xmlns:a16="http://schemas.microsoft.com/office/drawing/2014/main" id="{38B4381D-DDF6-41E8-3A3E-60A73B07A2DF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正方形/長方形 229">
                <a:extLst>
                  <a:ext uri="{FF2B5EF4-FFF2-40B4-BE49-F238E27FC236}">
                    <a16:creationId xmlns:a16="http://schemas.microsoft.com/office/drawing/2014/main" id="{436147C2-F9C8-CD84-E49F-BAB6CDD95906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正方形/長方形 230">
                <a:extLst>
                  <a:ext uri="{FF2B5EF4-FFF2-40B4-BE49-F238E27FC236}">
                    <a16:creationId xmlns:a16="http://schemas.microsoft.com/office/drawing/2014/main" id="{B406C49E-F942-B9AF-2D5C-D225C7BEA349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6" name="グループ化 235">
            <a:extLst>
              <a:ext uri="{FF2B5EF4-FFF2-40B4-BE49-F238E27FC236}">
                <a16:creationId xmlns:a16="http://schemas.microsoft.com/office/drawing/2014/main" id="{A4DC1828-63E6-708B-24A5-90A122258953}"/>
              </a:ext>
            </a:extLst>
          </p:cNvPr>
          <p:cNvGrpSpPr/>
          <p:nvPr/>
        </p:nvGrpSpPr>
        <p:grpSpPr>
          <a:xfrm>
            <a:off x="2066325" y="5329578"/>
            <a:ext cx="776675" cy="1244695"/>
            <a:chOff x="3103563" y="4792663"/>
            <a:chExt cx="1439862" cy="1439862"/>
          </a:xfrm>
        </p:grpSpPr>
        <p:sp>
          <p:nvSpPr>
            <p:cNvPr id="237" name="正方形/長方形 236">
              <a:extLst>
                <a:ext uri="{FF2B5EF4-FFF2-40B4-BE49-F238E27FC236}">
                  <a16:creationId xmlns:a16="http://schemas.microsoft.com/office/drawing/2014/main" id="{1FF513CE-8029-690F-1C1C-D15573A627D1}"/>
                </a:ext>
              </a:extLst>
            </p:cNvPr>
            <p:cNvSpPr/>
            <p:nvPr/>
          </p:nvSpPr>
          <p:spPr>
            <a:xfrm rot="5400000">
              <a:off x="3771601" y="4218287"/>
              <a:ext cx="103785" cy="1439862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正方形/長方形 237">
              <a:extLst>
                <a:ext uri="{FF2B5EF4-FFF2-40B4-BE49-F238E27FC236}">
                  <a16:creationId xmlns:a16="http://schemas.microsoft.com/office/drawing/2014/main" id="{A589C249-3392-5822-B787-E8F54C1E0E46}"/>
                </a:ext>
              </a:extLst>
            </p:cNvPr>
            <p:cNvSpPr/>
            <p:nvPr/>
          </p:nvSpPr>
          <p:spPr>
            <a:xfrm rot="5400000">
              <a:off x="3771601" y="4984121"/>
              <a:ext cx="103785" cy="1439862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正方形/長方形 238">
              <a:extLst>
                <a:ext uri="{FF2B5EF4-FFF2-40B4-BE49-F238E27FC236}">
                  <a16:creationId xmlns:a16="http://schemas.microsoft.com/office/drawing/2014/main" id="{FA08652A-797F-A0D0-06FA-EC9BC63877B2}"/>
                </a:ext>
              </a:extLst>
            </p:cNvPr>
            <p:cNvSpPr/>
            <p:nvPr/>
          </p:nvSpPr>
          <p:spPr>
            <a:xfrm rot="5400000">
              <a:off x="3771601" y="5367039"/>
              <a:ext cx="103785" cy="1439862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正方形/長方形 239">
              <a:extLst>
                <a:ext uri="{FF2B5EF4-FFF2-40B4-BE49-F238E27FC236}">
                  <a16:creationId xmlns:a16="http://schemas.microsoft.com/office/drawing/2014/main" id="{833921D3-CA95-7953-2B61-CFF98C4D7B15}"/>
                </a:ext>
              </a:extLst>
            </p:cNvPr>
            <p:cNvSpPr/>
            <p:nvPr/>
          </p:nvSpPr>
          <p:spPr>
            <a:xfrm rot="10800000">
              <a:off x="4345978" y="4792663"/>
              <a:ext cx="103785" cy="1439862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1" name="正方形/長方形 240">
              <a:extLst>
                <a:ext uri="{FF2B5EF4-FFF2-40B4-BE49-F238E27FC236}">
                  <a16:creationId xmlns:a16="http://schemas.microsoft.com/office/drawing/2014/main" id="{07167D8E-5830-EADE-7BD2-F5E4D10DEB62}"/>
                </a:ext>
              </a:extLst>
            </p:cNvPr>
            <p:cNvSpPr/>
            <p:nvPr/>
          </p:nvSpPr>
          <p:spPr>
            <a:xfrm rot="10800000">
              <a:off x="3580143" y="4792663"/>
              <a:ext cx="103785" cy="1439862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正方形/長方形 241">
              <a:extLst>
                <a:ext uri="{FF2B5EF4-FFF2-40B4-BE49-F238E27FC236}">
                  <a16:creationId xmlns:a16="http://schemas.microsoft.com/office/drawing/2014/main" id="{8BE5298F-231D-A504-56A4-22C65A831DE0}"/>
                </a:ext>
              </a:extLst>
            </p:cNvPr>
            <p:cNvSpPr/>
            <p:nvPr/>
          </p:nvSpPr>
          <p:spPr>
            <a:xfrm rot="10800000">
              <a:off x="3197225" y="4792663"/>
              <a:ext cx="103785" cy="1439862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正方形/長方形 242">
              <a:extLst>
                <a:ext uri="{FF2B5EF4-FFF2-40B4-BE49-F238E27FC236}">
                  <a16:creationId xmlns:a16="http://schemas.microsoft.com/office/drawing/2014/main" id="{1C4030AE-6FE9-4B91-74C7-D4AEB056878A}"/>
                </a:ext>
              </a:extLst>
            </p:cNvPr>
            <p:cNvSpPr/>
            <p:nvPr/>
          </p:nvSpPr>
          <p:spPr>
            <a:xfrm rot="5400000">
              <a:off x="3771601" y="4601204"/>
              <a:ext cx="103785" cy="1439862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正方形/長方形 243">
              <a:extLst>
                <a:ext uri="{FF2B5EF4-FFF2-40B4-BE49-F238E27FC236}">
                  <a16:creationId xmlns:a16="http://schemas.microsoft.com/office/drawing/2014/main" id="{F49F7426-AB27-7967-4291-E0A0A9DE48A3}"/>
                </a:ext>
              </a:extLst>
            </p:cNvPr>
            <p:cNvSpPr/>
            <p:nvPr/>
          </p:nvSpPr>
          <p:spPr>
            <a:xfrm rot="10800000">
              <a:off x="3963061" y="4792663"/>
              <a:ext cx="103785" cy="1439862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4" name="グループ化 253">
            <a:extLst>
              <a:ext uri="{FF2B5EF4-FFF2-40B4-BE49-F238E27FC236}">
                <a16:creationId xmlns:a16="http://schemas.microsoft.com/office/drawing/2014/main" id="{E8483951-EBB5-BC87-FA73-630748932EB4}"/>
              </a:ext>
            </a:extLst>
          </p:cNvPr>
          <p:cNvGrpSpPr/>
          <p:nvPr/>
        </p:nvGrpSpPr>
        <p:grpSpPr>
          <a:xfrm>
            <a:off x="5282881" y="5328556"/>
            <a:ext cx="777337" cy="1249878"/>
            <a:chOff x="7816593" y="2145857"/>
            <a:chExt cx="777337" cy="1249878"/>
          </a:xfrm>
        </p:grpSpPr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A1D13FBA-AA1C-3C53-B58E-B54B369FD707}"/>
                </a:ext>
              </a:extLst>
            </p:cNvPr>
            <p:cNvGrpSpPr/>
            <p:nvPr/>
          </p:nvGrpSpPr>
          <p:grpSpPr>
            <a:xfrm>
              <a:off x="7821101" y="2147167"/>
              <a:ext cx="771525" cy="1248568"/>
              <a:chOff x="7995522" y="2235311"/>
              <a:chExt cx="771525" cy="1248568"/>
            </a:xfrm>
          </p:grpSpPr>
          <p:grpSp>
            <p:nvGrpSpPr>
              <p:cNvPr id="267" name="グループ化 266">
                <a:extLst>
                  <a:ext uri="{FF2B5EF4-FFF2-40B4-BE49-F238E27FC236}">
                    <a16:creationId xmlns:a16="http://schemas.microsoft.com/office/drawing/2014/main" id="{0F4DCBCF-4999-5924-5F48-A913873B6AA3}"/>
                  </a:ext>
                </a:extLst>
              </p:cNvPr>
              <p:cNvGrpSpPr/>
              <p:nvPr/>
            </p:nvGrpSpPr>
            <p:grpSpPr>
              <a:xfrm>
                <a:off x="7995522" y="2235311"/>
                <a:ext cx="771525" cy="1248568"/>
                <a:chOff x="7995522" y="2235311"/>
                <a:chExt cx="771525" cy="1248568"/>
              </a:xfrm>
            </p:grpSpPr>
            <p:sp>
              <p:nvSpPr>
                <p:cNvPr id="269" name="正方形/長方形 268">
                  <a:extLst>
                    <a:ext uri="{FF2B5EF4-FFF2-40B4-BE49-F238E27FC236}">
                      <a16:creationId xmlns:a16="http://schemas.microsoft.com/office/drawing/2014/main" id="{EDB7D46F-C903-C364-DE1D-34B54FB15316}"/>
                    </a:ext>
                  </a:extLst>
                </p:cNvPr>
                <p:cNvSpPr/>
                <p:nvPr/>
              </p:nvSpPr>
              <p:spPr>
                <a:xfrm>
                  <a:off x="7995522" y="2235311"/>
                  <a:ext cx="771525" cy="1248568"/>
                </a:xfrm>
                <a:prstGeom prst="rect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正方形/長方形 269">
                  <a:extLst>
                    <a:ext uri="{FF2B5EF4-FFF2-40B4-BE49-F238E27FC236}">
                      <a16:creationId xmlns:a16="http://schemas.microsoft.com/office/drawing/2014/main" id="{E4B60D02-B2FB-C160-2212-6EA6B8613CCD}"/>
                    </a:ext>
                  </a:extLst>
                </p:cNvPr>
                <p:cNvSpPr/>
                <p:nvPr/>
              </p:nvSpPr>
              <p:spPr>
                <a:xfrm>
                  <a:off x="8073719" y="2235311"/>
                  <a:ext cx="615130" cy="1248568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3F5A98F3-2EFD-275C-7E25-31BA05C3B8BB}"/>
                  </a:ext>
                </a:extLst>
              </p:cNvPr>
              <p:cNvSpPr/>
              <p:nvPr/>
            </p:nvSpPr>
            <p:spPr>
              <a:xfrm>
                <a:off x="8707515" y="3098118"/>
                <a:ext cx="59531" cy="81438"/>
              </a:xfrm>
              <a:custGeom>
                <a:avLst/>
                <a:gdLst>
                  <a:gd name="connsiteX0" fmla="*/ 0 w 59531"/>
                  <a:gd name="connsiteY0" fmla="*/ 50291 h 81438"/>
                  <a:gd name="connsiteX1" fmla="*/ 59531 w 59531"/>
                  <a:gd name="connsiteY1" fmla="*/ 50291 h 81438"/>
                  <a:gd name="connsiteX2" fmla="*/ 59531 w 59531"/>
                  <a:gd name="connsiteY2" fmla="*/ 81438 h 81438"/>
                  <a:gd name="connsiteX3" fmla="*/ 0 w 59531"/>
                  <a:gd name="connsiteY3" fmla="*/ 81438 h 81438"/>
                  <a:gd name="connsiteX4" fmla="*/ 0 w 59531"/>
                  <a:gd name="connsiteY4" fmla="*/ 0 h 81438"/>
                  <a:gd name="connsiteX5" fmla="*/ 59531 w 59531"/>
                  <a:gd name="connsiteY5" fmla="*/ 0 h 81438"/>
                  <a:gd name="connsiteX6" fmla="*/ 59531 w 59531"/>
                  <a:gd name="connsiteY6" fmla="*/ 31147 h 81438"/>
                  <a:gd name="connsiteX7" fmla="*/ 0 w 59531"/>
                  <a:gd name="connsiteY7" fmla="*/ 31147 h 81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9531" h="81438">
                    <a:moveTo>
                      <a:pt x="0" y="50291"/>
                    </a:moveTo>
                    <a:lnTo>
                      <a:pt x="59531" y="50291"/>
                    </a:lnTo>
                    <a:lnTo>
                      <a:pt x="59531" y="81438"/>
                    </a:lnTo>
                    <a:lnTo>
                      <a:pt x="0" y="81438"/>
                    </a:lnTo>
                    <a:close/>
                    <a:moveTo>
                      <a:pt x="0" y="0"/>
                    </a:moveTo>
                    <a:lnTo>
                      <a:pt x="59531" y="0"/>
                    </a:lnTo>
                    <a:lnTo>
                      <a:pt x="59531" y="31147"/>
                    </a:lnTo>
                    <a:lnTo>
                      <a:pt x="0" y="3114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3D271A61-8A24-4682-3F13-3CCAA4073B96}"/>
                </a:ext>
              </a:extLst>
            </p:cNvPr>
            <p:cNvGrpSpPr/>
            <p:nvPr/>
          </p:nvGrpSpPr>
          <p:grpSpPr>
            <a:xfrm rot="5400000">
              <a:off x="7581646" y="2380804"/>
              <a:ext cx="1247232" cy="777337"/>
              <a:chOff x="6336645" y="2942301"/>
              <a:chExt cx="1439862" cy="691232"/>
            </a:xfrm>
            <a:noFill/>
          </p:grpSpPr>
          <p:sp>
            <p:nvSpPr>
              <p:cNvPr id="257" name="正方形/長方形 256">
                <a:extLst>
                  <a:ext uri="{FF2B5EF4-FFF2-40B4-BE49-F238E27FC236}">
                    <a16:creationId xmlns:a16="http://schemas.microsoft.com/office/drawing/2014/main" id="{4F37DCED-953D-B8EF-168E-447FC3BBEC56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正方形/長方形 257">
                <a:extLst>
                  <a:ext uri="{FF2B5EF4-FFF2-40B4-BE49-F238E27FC236}">
                    <a16:creationId xmlns:a16="http://schemas.microsoft.com/office/drawing/2014/main" id="{4E9FFD77-C10E-477F-C8E8-8235F25244A3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正方形/長方形 258">
                <a:extLst>
                  <a:ext uri="{FF2B5EF4-FFF2-40B4-BE49-F238E27FC236}">
                    <a16:creationId xmlns:a16="http://schemas.microsoft.com/office/drawing/2014/main" id="{2353634E-0087-A1DB-3E56-1EAC07DCF2D8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正方形/長方形 259">
                <a:extLst>
                  <a:ext uri="{FF2B5EF4-FFF2-40B4-BE49-F238E27FC236}">
                    <a16:creationId xmlns:a16="http://schemas.microsoft.com/office/drawing/2014/main" id="{7B745506-21B0-BDA2-7472-60EB5DB6C0DD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正方形/長方形 260">
                <a:extLst>
                  <a:ext uri="{FF2B5EF4-FFF2-40B4-BE49-F238E27FC236}">
                    <a16:creationId xmlns:a16="http://schemas.microsoft.com/office/drawing/2014/main" id="{3C455B02-0114-4AA4-D412-0F1E4F2A62FE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正方形/長方形 261">
                <a:extLst>
                  <a:ext uri="{FF2B5EF4-FFF2-40B4-BE49-F238E27FC236}">
                    <a16:creationId xmlns:a16="http://schemas.microsoft.com/office/drawing/2014/main" id="{FBE47D0A-3544-36F8-231E-7D0C09289501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正方形/長方形 262">
                <a:extLst>
                  <a:ext uri="{FF2B5EF4-FFF2-40B4-BE49-F238E27FC236}">
                    <a16:creationId xmlns:a16="http://schemas.microsoft.com/office/drawing/2014/main" id="{3AE7951C-3F9F-F09D-B18E-A03B3A5AC171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正方形/長方形 263">
                <a:extLst>
                  <a:ext uri="{FF2B5EF4-FFF2-40B4-BE49-F238E27FC236}">
                    <a16:creationId xmlns:a16="http://schemas.microsoft.com/office/drawing/2014/main" id="{903B91E6-3ADE-5D75-BC82-9047C065AE62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正方形/長方形 264">
                <a:extLst>
                  <a:ext uri="{FF2B5EF4-FFF2-40B4-BE49-F238E27FC236}">
                    <a16:creationId xmlns:a16="http://schemas.microsoft.com/office/drawing/2014/main" id="{76FEC2BE-ACAE-2B8D-407D-C073E7ED1662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正方形/長方形 265">
                <a:extLst>
                  <a:ext uri="{FF2B5EF4-FFF2-40B4-BE49-F238E27FC236}">
                    <a16:creationId xmlns:a16="http://schemas.microsoft.com/office/drawing/2014/main" id="{08EC94BE-BDAF-2457-ADE2-1BFF757919EF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71" name="グループ化 270">
            <a:extLst>
              <a:ext uri="{FF2B5EF4-FFF2-40B4-BE49-F238E27FC236}">
                <a16:creationId xmlns:a16="http://schemas.microsoft.com/office/drawing/2014/main" id="{B2D39B24-A12E-E3D8-DD80-D8F5974839D1}"/>
              </a:ext>
            </a:extLst>
          </p:cNvPr>
          <p:cNvGrpSpPr/>
          <p:nvPr/>
        </p:nvGrpSpPr>
        <p:grpSpPr>
          <a:xfrm>
            <a:off x="5283830" y="5329578"/>
            <a:ext cx="776675" cy="1244695"/>
            <a:chOff x="3103563" y="4792663"/>
            <a:chExt cx="1439862" cy="1439862"/>
          </a:xfrm>
        </p:grpSpPr>
        <p:sp>
          <p:nvSpPr>
            <p:cNvPr id="272" name="正方形/長方形 271">
              <a:extLst>
                <a:ext uri="{FF2B5EF4-FFF2-40B4-BE49-F238E27FC236}">
                  <a16:creationId xmlns:a16="http://schemas.microsoft.com/office/drawing/2014/main" id="{E625CB06-1B3A-DBD7-A82B-5EEDDD0A726C}"/>
                </a:ext>
              </a:extLst>
            </p:cNvPr>
            <p:cNvSpPr/>
            <p:nvPr/>
          </p:nvSpPr>
          <p:spPr>
            <a:xfrm rot="5400000">
              <a:off x="3771601" y="4218287"/>
              <a:ext cx="103785" cy="1439862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正方形/長方形 272">
              <a:extLst>
                <a:ext uri="{FF2B5EF4-FFF2-40B4-BE49-F238E27FC236}">
                  <a16:creationId xmlns:a16="http://schemas.microsoft.com/office/drawing/2014/main" id="{58668EFF-9703-921E-8947-D55DCDE99861}"/>
                </a:ext>
              </a:extLst>
            </p:cNvPr>
            <p:cNvSpPr/>
            <p:nvPr/>
          </p:nvSpPr>
          <p:spPr>
            <a:xfrm rot="5400000">
              <a:off x="3771601" y="4984121"/>
              <a:ext cx="103785" cy="1439862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正方形/長方形 273">
              <a:extLst>
                <a:ext uri="{FF2B5EF4-FFF2-40B4-BE49-F238E27FC236}">
                  <a16:creationId xmlns:a16="http://schemas.microsoft.com/office/drawing/2014/main" id="{5DACFA1C-0BBF-9948-82E9-007FE03B4867}"/>
                </a:ext>
              </a:extLst>
            </p:cNvPr>
            <p:cNvSpPr/>
            <p:nvPr/>
          </p:nvSpPr>
          <p:spPr>
            <a:xfrm rot="5400000">
              <a:off x="3771601" y="5367039"/>
              <a:ext cx="103785" cy="1439862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正方形/長方形 274">
              <a:extLst>
                <a:ext uri="{FF2B5EF4-FFF2-40B4-BE49-F238E27FC236}">
                  <a16:creationId xmlns:a16="http://schemas.microsoft.com/office/drawing/2014/main" id="{0CE0AD90-1EC0-E320-6418-5095DC0D37F3}"/>
                </a:ext>
              </a:extLst>
            </p:cNvPr>
            <p:cNvSpPr/>
            <p:nvPr/>
          </p:nvSpPr>
          <p:spPr>
            <a:xfrm rot="10800000">
              <a:off x="4345978" y="4792663"/>
              <a:ext cx="103785" cy="1439862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6" name="正方形/長方形 275">
              <a:extLst>
                <a:ext uri="{FF2B5EF4-FFF2-40B4-BE49-F238E27FC236}">
                  <a16:creationId xmlns:a16="http://schemas.microsoft.com/office/drawing/2014/main" id="{FD0CA248-2A26-4C0D-F915-3FDD46D76659}"/>
                </a:ext>
              </a:extLst>
            </p:cNvPr>
            <p:cNvSpPr/>
            <p:nvPr/>
          </p:nvSpPr>
          <p:spPr>
            <a:xfrm rot="10800000">
              <a:off x="3580143" y="4792663"/>
              <a:ext cx="103785" cy="1439862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正方形/長方形 276">
              <a:extLst>
                <a:ext uri="{FF2B5EF4-FFF2-40B4-BE49-F238E27FC236}">
                  <a16:creationId xmlns:a16="http://schemas.microsoft.com/office/drawing/2014/main" id="{1E741FD1-F925-03E9-EFE1-3A8F74F5ECA6}"/>
                </a:ext>
              </a:extLst>
            </p:cNvPr>
            <p:cNvSpPr/>
            <p:nvPr/>
          </p:nvSpPr>
          <p:spPr>
            <a:xfrm rot="10800000">
              <a:off x="3197225" y="4792663"/>
              <a:ext cx="103785" cy="1439862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正方形/長方形 277">
              <a:extLst>
                <a:ext uri="{FF2B5EF4-FFF2-40B4-BE49-F238E27FC236}">
                  <a16:creationId xmlns:a16="http://schemas.microsoft.com/office/drawing/2014/main" id="{AEEFCFD7-68AA-A13F-3D60-84174C003CAF}"/>
                </a:ext>
              </a:extLst>
            </p:cNvPr>
            <p:cNvSpPr/>
            <p:nvPr/>
          </p:nvSpPr>
          <p:spPr>
            <a:xfrm rot="5400000">
              <a:off x="3771601" y="4601204"/>
              <a:ext cx="103785" cy="1439862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正方形/長方形 278">
              <a:extLst>
                <a:ext uri="{FF2B5EF4-FFF2-40B4-BE49-F238E27FC236}">
                  <a16:creationId xmlns:a16="http://schemas.microsoft.com/office/drawing/2014/main" id="{0DBD13CF-7F4E-D16C-B92C-B191A2C3B17A}"/>
                </a:ext>
              </a:extLst>
            </p:cNvPr>
            <p:cNvSpPr/>
            <p:nvPr/>
          </p:nvSpPr>
          <p:spPr>
            <a:xfrm rot="10800000">
              <a:off x="3963061" y="4792663"/>
              <a:ext cx="103785" cy="1439862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283" name="コネクタ: 曲線 282">
            <a:extLst>
              <a:ext uri="{FF2B5EF4-FFF2-40B4-BE49-F238E27FC236}">
                <a16:creationId xmlns:a16="http://schemas.microsoft.com/office/drawing/2014/main" id="{5452B4E8-7B80-2E59-9C5B-0372D4CB2EDF}"/>
              </a:ext>
            </a:extLst>
          </p:cNvPr>
          <p:cNvCxnSpPr>
            <a:cxnSpLocks/>
            <a:stCxn id="237" idx="0"/>
            <a:endCxn id="261" idx="0"/>
          </p:cNvCxnSpPr>
          <p:nvPr/>
        </p:nvCxnSpPr>
        <p:spPr>
          <a:xfrm>
            <a:off x="2843000" y="5455404"/>
            <a:ext cx="2439882" cy="994302"/>
          </a:xfrm>
          <a:prstGeom prst="curvedConnector3">
            <a:avLst>
              <a:gd name="adj1" fmla="val 64054"/>
            </a:avLst>
          </a:prstGeom>
          <a:ln w="19050">
            <a:solidFill>
              <a:srgbClr val="FF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5" name="コネクタ: 曲線 284">
            <a:extLst>
              <a:ext uri="{FF2B5EF4-FFF2-40B4-BE49-F238E27FC236}">
                <a16:creationId xmlns:a16="http://schemas.microsoft.com/office/drawing/2014/main" id="{23EF8ED3-D207-6C21-43F8-B5F6D1EEDBD9}"/>
              </a:ext>
            </a:extLst>
          </p:cNvPr>
          <p:cNvCxnSpPr>
            <a:cxnSpLocks/>
            <a:stCxn id="239" idx="0"/>
            <a:endCxn id="272" idx="2"/>
          </p:cNvCxnSpPr>
          <p:nvPr/>
        </p:nvCxnSpPr>
        <p:spPr>
          <a:xfrm flipV="1">
            <a:off x="2843000" y="5455404"/>
            <a:ext cx="2440830" cy="993044"/>
          </a:xfrm>
          <a:prstGeom prst="curvedConnector3">
            <a:avLst>
              <a:gd name="adj1" fmla="val 35171"/>
            </a:avLst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1" name="コネクタ: 曲線 290">
            <a:extLst>
              <a:ext uri="{FF2B5EF4-FFF2-40B4-BE49-F238E27FC236}">
                <a16:creationId xmlns:a16="http://schemas.microsoft.com/office/drawing/2014/main" id="{7005C96E-D2A1-7928-E949-5937B12A0074}"/>
              </a:ext>
            </a:extLst>
          </p:cNvPr>
          <p:cNvCxnSpPr>
            <a:cxnSpLocks/>
            <a:stCxn id="227" idx="2"/>
            <a:endCxn id="273" idx="2"/>
          </p:cNvCxnSpPr>
          <p:nvPr/>
        </p:nvCxnSpPr>
        <p:spPr>
          <a:xfrm>
            <a:off x="2842714" y="5620483"/>
            <a:ext cx="2441116" cy="496950"/>
          </a:xfrm>
          <a:prstGeom prst="curvedConnector3">
            <a:avLst>
              <a:gd name="adj1" fmla="val 50000"/>
            </a:avLst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4" name="コネクタ: 曲線 293">
            <a:extLst>
              <a:ext uri="{FF2B5EF4-FFF2-40B4-BE49-F238E27FC236}">
                <a16:creationId xmlns:a16="http://schemas.microsoft.com/office/drawing/2014/main" id="{9A342472-9811-89C6-80AC-C31E64C17C73}"/>
              </a:ext>
            </a:extLst>
          </p:cNvPr>
          <p:cNvCxnSpPr>
            <a:cxnSpLocks/>
            <a:stCxn id="238" idx="0"/>
            <a:endCxn id="278" idx="2"/>
          </p:cNvCxnSpPr>
          <p:nvPr/>
        </p:nvCxnSpPr>
        <p:spPr>
          <a:xfrm flipV="1">
            <a:off x="2843000" y="5786418"/>
            <a:ext cx="2440830" cy="331015"/>
          </a:xfrm>
          <a:prstGeom prst="curvedConnector3">
            <a:avLst>
              <a:gd name="adj1" fmla="val 50000"/>
            </a:avLst>
          </a:prstGeom>
          <a:ln w="190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" name="テキスト ボックス 296">
            <a:extLst>
              <a:ext uri="{FF2B5EF4-FFF2-40B4-BE49-F238E27FC236}">
                <a16:creationId xmlns:a16="http://schemas.microsoft.com/office/drawing/2014/main" id="{D947D297-335A-FDAD-0853-B635C82F19A7}"/>
              </a:ext>
            </a:extLst>
          </p:cNvPr>
          <p:cNvSpPr txBox="1"/>
          <p:nvPr/>
        </p:nvSpPr>
        <p:spPr>
          <a:xfrm>
            <a:off x="1861412" y="4839476"/>
            <a:ext cx="44412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４．コネクタ線でつなぎます</a:t>
            </a:r>
          </a:p>
        </p:txBody>
      </p:sp>
      <p:cxnSp>
        <p:nvCxnSpPr>
          <p:cNvPr id="300" name="コネクタ: 曲線 299">
            <a:extLst>
              <a:ext uri="{FF2B5EF4-FFF2-40B4-BE49-F238E27FC236}">
                <a16:creationId xmlns:a16="http://schemas.microsoft.com/office/drawing/2014/main" id="{A0D7DABB-632B-C439-42BB-1C19EFB0F9EC}"/>
              </a:ext>
            </a:extLst>
          </p:cNvPr>
          <p:cNvCxnSpPr>
            <a:cxnSpLocks/>
            <a:stCxn id="243" idx="0"/>
            <a:endCxn id="264" idx="0"/>
          </p:cNvCxnSpPr>
          <p:nvPr/>
        </p:nvCxnSpPr>
        <p:spPr>
          <a:xfrm>
            <a:off x="2843000" y="5786418"/>
            <a:ext cx="2439882" cy="497444"/>
          </a:xfrm>
          <a:prstGeom prst="curvedConnector3">
            <a:avLst>
              <a:gd name="adj1" fmla="val 50000"/>
            </a:avLst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4" name="図 303">
            <a:extLst>
              <a:ext uri="{FF2B5EF4-FFF2-40B4-BE49-F238E27FC236}">
                <a16:creationId xmlns:a16="http://schemas.microsoft.com/office/drawing/2014/main" id="{2EF76889-9AA0-ED6A-DE4C-BE14FE1C33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6949" y="5442780"/>
            <a:ext cx="2760189" cy="1204520"/>
          </a:xfrm>
          <a:prstGeom prst="rect">
            <a:avLst/>
          </a:prstGeom>
        </p:spPr>
      </p:pic>
      <p:sp>
        <p:nvSpPr>
          <p:cNvPr id="305" name="テキスト ボックス 304">
            <a:extLst>
              <a:ext uri="{FF2B5EF4-FFF2-40B4-BE49-F238E27FC236}">
                <a16:creationId xmlns:a16="http://schemas.microsoft.com/office/drawing/2014/main" id="{A1340582-A74F-7682-748B-0C1B1ABEDF74}"/>
              </a:ext>
            </a:extLst>
          </p:cNvPr>
          <p:cNvSpPr txBox="1"/>
          <p:nvPr/>
        </p:nvSpPr>
        <p:spPr>
          <a:xfrm>
            <a:off x="6973607" y="5037437"/>
            <a:ext cx="26750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緑の丸い部分がコネクタでつながってる箇所です</a:t>
            </a:r>
          </a:p>
        </p:txBody>
      </p:sp>
    </p:spTree>
    <p:extLst>
      <p:ext uri="{BB962C8B-B14F-4D97-AF65-F5344CB8AC3E}">
        <p14:creationId xmlns:p14="http://schemas.microsoft.com/office/powerpoint/2010/main" val="918865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65464</TotalTime>
  <Words>67</Words>
  <Application>Microsoft Office PowerPoint</Application>
  <PresentationFormat>A4 210 x 297 mm</PresentationFormat>
  <Paragraphs>10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pptxl78_コネクタ用パーツ素材</dc:title>
  <dc:subject>pptxl78_コネクタ用パーツ素材</dc:subject>
  <dc:creator>でじけろお</dc:creator>
  <cp:revision>1</cp:revision>
  <dcterms:created xsi:type="dcterms:W3CDTF">2018-05-20T00:31:01Z</dcterms:created>
  <dcterms:modified xsi:type="dcterms:W3CDTF">2023-04-09T01:59:23Z</dcterms:modified>
  <cp:version>1</cp:version>
</cp:coreProperties>
</file>